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8"/>
  </p:notesMasterIdLst>
  <p:sldIdLst>
    <p:sldId id="259" r:id="rId2"/>
    <p:sldId id="260" r:id="rId3"/>
    <p:sldId id="382" r:id="rId4"/>
    <p:sldId id="383" r:id="rId5"/>
    <p:sldId id="384" r:id="rId6"/>
    <p:sldId id="385" r:id="rId7"/>
    <p:sldId id="386" r:id="rId8"/>
    <p:sldId id="387" r:id="rId9"/>
    <p:sldId id="388" r:id="rId10"/>
    <p:sldId id="389" r:id="rId11"/>
    <p:sldId id="390" r:id="rId12"/>
    <p:sldId id="391" r:id="rId13"/>
    <p:sldId id="392" r:id="rId14"/>
    <p:sldId id="393" r:id="rId15"/>
    <p:sldId id="394" r:id="rId16"/>
    <p:sldId id="395"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Open Sans"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8B5800-65C5-D47A-9B82-EEE6D056BD1D}" v="19" dt="2020-01-02T20:04:37.158"/>
  </p1510:revLst>
</p1510:revInfo>
</file>

<file path=ppt/tableStyles.xml><?xml version="1.0" encoding="utf-8"?>
<a:tblStyleLst xmlns:a="http://schemas.openxmlformats.org/drawingml/2006/main" def="{0B1F0CB9-3899-4CC8-ABA4-80F9C011B60D}">
  <a:tblStyle styleId="{0B1F0CB9-3899-4CC8-ABA4-80F9C011B60D}" styleName="Table_0">
    <a:wholeTbl>
      <a:tcTxStyle>
        <a:font>
          <a:latin typeface="Arial"/>
          <a:ea typeface="Arial"/>
          <a:cs typeface="Arial"/>
        </a:font>
        <a:srgbClr val="000000"/>
      </a:tcTxStyle>
      <a:tcStyle>
        <a:tcBdr>
          <a:left>
            <a:ln w="12700" cap="flat" cmpd="sng">
              <a:solidFill>
                <a:srgbClr val="CCCCCC"/>
              </a:solidFill>
              <a:prstDash val="solid"/>
              <a:round/>
              <a:headEnd type="none" w="sm" len="sm"/>
              <a:tailEnd type="none" w="sm" len="sm"/>
            </a:ln>
          </a:left>
          <a:right>
            <a:ln w="12700" cap="flat" cmpd="sng">
              <a:solidFill>
                <a:srgbClr val="CCCCCC"/>
              </a:solidFill>
              <a:prstDash val="solid"/>
              <a:round/>
              <a:headEnd type="none" w="sm" len="sm"/>
              <a:tailEnd type="none" w="sm" len="sm"/>
            </a:ln>
          </a:right>
          <a:top>
            <a:ln w="12700" cap="flat" cmpd="sng">
              <a:solidFill>
                <a:srgbClr val="CCCCCC"/>
              </a:solidFill>
              <a:prstDash val="solid"/>
              <a:round/>
              <a:headEnd type="none" w="sm" len="sm"/>
              <a:tailEnd type="none" w="sm" len="sm"/>
            </a:ln>
          </a:top>
          <a:bottom>
            <a:ln w="12700" cap="flat" cmpd="sng">
              <a:solidFill>
                <a:srgbClr val="CCCCCC"/>
              </a:solidFill>
              <a:prstDash val="solid"/>
              <a:round/>
              <a:headEnd type="none" w="sm" len="sm"/>
              <a:tailEnd type="none" w="sm" len="sm"/>
            </a:ln>
          </a:bottom>
          <a:insideH>
            <a:ln w="12700" cap="flat" cmpd="sng">
              <a:solidFill>
                <a:srgbClr val="CCCCCC"/>
              </a:solidFill>
              <a:prstDash val="solid"/>
              <a:round/>
              <a:headEnd type="none" w="sm" len="sm"/>
              <a:tailEnd type="none" w="sm" len="sm"/>
            </a:ln>
          </a:insideH>
          <a:insideV>
            <a:ln w="12700" cap="flat" cmpd="sng">
              <a:solidFill>
                <a:srgbClr val="CCCCCC"/>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9F53063-2535-408E-990C-19C9B2C347FB}"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76E9483-FD1D-443E-87F8-7BE8E98F17E5}"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BC40E6A-5DB3-48C0-A9DE-792BDE799B3A}"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3" autoAdjust="0"/>
    <p:restoredTop sz="93817" autoAdjust="0"/>
  </p:normalViewPr>
  <p:slideViewPr>
    <p:cSldViewPr snapToGrid="0">
      <p:cViewPr varScale="1">
        <p:scale>
          <a:sx n="84" d="100"/>
          <a:sy n="84" d="100"/>
        </p:scale>
        <p:origin x="840" y="6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arcella, Deanna M" userId="S::dscarcella@ets.org::3d1176cd-5e7a-406d-a939-96396449bd2e" providerId="AD" clId="Web-{7B8B5800-65C5-D47A-9B82-EEE6D056BD1D}"/>
    <pc:docChg chg="modSld">
      <pc:chgData name="Scarcella, Deanna M" userId="S::dscarcella@ets.org::3d1176cd-5e7a-406d-a939-96396449bd2e" providerId="AD" clId="Web-{7B8B5800-65C5-D47A-9B82-EEE6D056BD1D}" dt="2020-01-02T20:04:37.158" v="18"/>
      <pc:docMkLst>
        <pc:docMk/>
      </pc:docMkLst>
      <pc:sldChg chg="modNotes">
        <pc:chgData name="Scarcella, Deanna M" userId="S::dscarcella@ets.org::3d1176cd-5e7a-406d-a939-96396449bd2e" providerId="AD" clId="Web-{7B8B5800-65C5-D47A-9B82-EEE6D056BD1D}" dt="2020-01-02T20:03:42.736" v="3"/>
        <pc:sldMkLst>
          <pc:docMk/>
          <pc:sldMk cId="1687136281" sldId="382"/>
        </pc:sldMkLst>
      </pc:sldChg>
      <pc:sldChg chg="modNotes">
        <pc:chgData name="Scarcella, Deanna M" userId="S::dscarcella@ets.org::3d1176cd-5e7a-406d-a939-96396449bd2e" providerId="AD" clId="Web-{7B8B5800-65C5-D47A-9B82-EEE6D056BD1D}" dt="2020-01-02T20:03:48.189" v="4"/>
        <pc:sldMkLst>
          <pc:docMk/>
          <pc:sldMk cId="98422855" sldId="383"/>
        </pc:sldMkLst>
      </pc:sldChg>
      <pc:sldChg chg="modNotes">
        <pc:chgData name="Scarcella, Deanna M" userId="S::dscarcella@ets.org::3d1176cd-5e7a-406d-a939-96396449bd2e" providerId="AD" clId="Web-{7B8B5800-65C5-D47A-9B82-EEE6D056BD1D}" dt="2020-01-02T20:03:55.627" v="7"/>
        <pc:sldMkLst>
          <pc:docMk/>
          <pc:sldMk cId="220692615" sldId="384"/>
        </pc:sldMkLst>
      </pc:sldChg>
      <pc:sldChg chg="modNotes">
        <pc:chgData name="Scarcella, Deanna M" userId="S::dscarcella@ets.org::3d1176cd-5e7a-406d-a939-96396449bd2e" providerId="AD" clId="Web-{7B8B5800-65C5-D47A-9B82-EEE6D056BD1D}" dt="2020-01-02T20:04:00.908" v="9"/>
        <pc:sldMkLst>
          <pc:docMk/>
          <pc:sldMk cId="284577924" sldId="385"/>
        </pc:sldMkLst>
      </pc:sldChg>
      <pc:sldChg chg="modNotes">
        <pc:chgData name="Scarcella, Deanna M" userId="S::dscarcella@ets.org::3d1176cd-5e7a-406d-a939-96396449bd2e" providerId="AD" clId="Web-{7B8B5800-65C5-D47A-9B82-EEE6D056BD1D}" dt="2020-01-02T20:04:05.830" v="10"/>
        <pc:sldMkLst>
          <pc:docMk/>
          <pc:sldMk cId="2515168864" sldId="386"/>
        </pc:sldMkLst>
      </pc:sldChg>
      <pc:sldChg chg="modNotes">
        <pc:chgData name="Scarcella, Deanna M" userId="S::dscarcella@ets.org::3d1176cd-5e7a-406d-a939-96396449bd2e" providerId="AD" clId="Web-{7B8B5800-65C5-D47A-9B82-EEE6D056BD1D}" dt="2020-01-02T20:04:08.268" v="11"/>
        <pc:sldMkLst>
          <pc:docMk/>
          <pc:sldMk cId="1402644371" sldId="387"/>
        </pc:sldMkLst>
      </pc:sldChg>
      <pc:sldChg chg="modNotes">
        <pc:chgData name="Scarcella, Deanna M" userId="S::dscarcella@ets.org::3d1176cd-5e7a-406d-a939-96396449bd2e" providerId="AD" clId="Web-{7B8B5800-65C5-D47A-9B82-EEE6D056BD1D}" dt="2020-01-02T20:04:14.174" v="12"/>
        <pc:sldMkLst>
          <pc:docMk/>
          <pc:sldMk cId="1239307265" sldId="388"/>
        </pc:sldMkLst>
      </pc:sldChg>
      <pc:sldChg chg="modNotes">
        <pc:chgData name="Scarcella, Deanna M" userId="S::dscarcella@ets.org::3d1176cd-5e7a-406d-a939-96396449bd2e" providerId="AD" clId="Web-{7B8B5800-65C5-D47A-9B82-EEE6D056BD1D}" dt="2020-01-02T20:04:17.502" v="13"/>
        <pc:sldMkLst>
          <pc:docMk/>
          <pc:sldMk cId="124692112" sldId="389"/>
        </pc:sldMkLst>
      </pc:sldChg>
      <pc:sldChg chg="modNotes">
        <pc:chgData name="Scarcella, Deanna M" userId="S::dscarcella@ets.org::3d1176cd-5e7a-406d-a939-96396449bd2e" providerId="AD" clId="Web-{7B8B5800-65C5-D47A-9B82-EEE6D056BD1D}" dt="2020-01-02T20:04:21.518" v="14"/>
        <pc:sldMkLst>
          <pc:docMk/>
          <pc:sldMk cId="1509653367" sldId="390"/>
        </pc:sldMkLst>
      </pc:sldChg>
      <pc:sldChg chg="modNotes">
        <pc:chgData name="Scarcella, Deanna M" userId="S::dscarcella@ets.org::3d1176cd-5e7a-406d-a939-96396449bd2e" providerId="AD" clId="Web-{7B8B5800-65C5-D47A-9B82-EEE6D056BD1D}" dt="2020-01-02T20:04:25.533" v="15"/>
        <pc:sldMkLst>
          <pc:docMk/>
          <pc:sldMk cId="422464204" sldId="391"/>
        </pc:sldMkLst>
      </pc:sldChg>
      <pc:sldChg chg="modNotes">
        <pc:chgData name="Scarcella, Deanna M" userId="S::dscarcella@ets.org::3d1176cd-5e7a-406d-a939-96396449bd2e" providerId="AD" clId="Web-{7B8B5800-65C5-D47A-9B82-EEE6D056BD1D}" dt="2020-01-02T20:04:31.252" v="16"/>
        <pc:sldMkLst>
          <pc:docMk/>
          <pc:sldMk cId="671207196" sldId="393"/>
        </pc:sldMkLst>
      </pc:sldChg>
      <pc:sldChg chg="modNotes">
        <pc:chgData name="Scarcella, Deanna M" userId="S::dscarcella@ets.org::3d1176cd-5e7a-406d-a939-96396449bd2e" providerId="AD" clId="Web-{7B8B5800-65C5-D47A-9B82-EEE6D056BD1D}" dt="2020-01-02T20:04:34.815" v="17"/>
        <pc:sldMkLst>
          <pc:docMk/>
          <pc:sldMk cId="3276291903" sldId="394"/>
        </pc:sldMkLst>
      </pc:sldChg>
      <pc:sldChg chg="modNotes">
        <pc:chgData name="Scarcella, Deanna M" userId="S::dscarcella@ets.org::3d1176cd-5e7a-406d-a939-96396449bd2e" providerId="AD" clId="Web-{7B8B5800-65C5-D47A-9B82-EEE6D056BD1D}" dt="2020-01-02T20:04:37.158" v="18"/>
        <pc:sldMkLst>
          <pc:docMk/>
          <pc:sldMk cId="3818959866" sldId="395"/>
        </pc:sldMkLst>
      </pc:sldChg>
    </pc:docChg>
  </pc:docChgLst>
  <pc:docChgLst>
    <pc:chgData name="Scarcella, Deanna M" userId="3d1176cd-5e7a-406d-a939-96396449bd2e" providerId="ADAL" clId="{624338DC-EEC6-408F-88B9-0FBE6568FDA5}"/>
    <pc:docChg chg="undo custSel modSld">
      <pc:chgData name="Scarcella, Deanna M" userId="3d1176cd-5e7a-406d-a939-96396449bd2e" providerId="ADAL" clId="{624338DC-EEC6-408F-88B9-0FBE6568FDA5}" dt="2019-11-27T14:11:13.221" v="15" actId="478"/>
      <pc:docMkLst>
        <pc:docMk/>
      </pc:docMkLst>
      <pc:sldChg chg="delSp">
        <pc:chgData name="Scarcella, Deanna M" userId="3d1176cd-5e7a-406d-a939-96396449bd2e" providerId="ADAL" clId="{624338DC-EEC6-408F-88B9-0FBE6568FDA5}" dt="2019-11-27T14:09:13.799" v="0" actId="478"/>
        <pc:sldMkLst>
          <pc:docMk/>
          <pc:sldMk cId="1687136281" sldId="382"/>
        </pc:sldMkLst>
        <pc:spChg chg="del">
          <ac:chgData name="Scarcella, Deanna M" userId="3d1176cd-5e7a-406d-a939-96396449bd2e" providerId="ADAL" clId="{624338DC-EEC6-408F-88B9-0FBE6568FDA5}" dt="2019-11-27T14:09:13.799" v="0" actId="478"/>
          <ac:spMkLst>
            <pc:docMk/>
            <pc:sldMk cId="1687136281" sldId="382"/>
            <ac:spMk id="265" creationId="{00000000-0000-0000-0000-000000000000}"/>
          </ac:spMkLst>
        </pc:spChg>
      </pc:sldChg>
      <pc:sldChg chg="delSp">
        <pc:chgData name="Scarcella, Deanna M" userId="3d1176cd-5e7a-406d-a939-96396449bd2e" providerId="ADAL" clId="{624338DC-EEC6-408F-88B9-0FBE6568FDA5}" dt="2019-11-27T14:09:16.866" v="1" actId="478"/>
        <pc:sldMkLst>
          <pc:docMk/>
          <pc:sldMk cId="98422855" sldId="383"/>
        </pc:sldMkLst>
        <pc:spChg chg="del">
          <ac:chgData name="Scarcella, Deanna M" userId="3d1176cd-5e7a-406d-a939-96396449bd2e" providerId="ADAL" clId="{624338DC-EEC6-408F-88B9-0FBE6568FDA5}" dt="2019-11-27T14:09:16.866" v="1" actId="478"/>
          <ac:spMkLst>
            <pc:docMk/>
            <pc:sldMk cId="98422855" sldId="383"/>
            <ac:spMk id="249" creationId="{00000000-0000-0000-0000-000000000000}"/>
          </ac:spMkLst>
        </pc:spChg>
      </pc:sldChg>
      <pc:sldChg chg="delSp">
        <pc:chgData name="Scarcella, Deanna M" userId="3d1176cd-5e7a-406d-a939-96396449bd2e" providerId="ADAL" clId="{624338DC-EEC6-408F-88B9-0FBE6568FDA5}" dt="2019-11-27T14:09:19.191" v="2" actId="478"/>
        <pc:sldMkLst>
          <pc:docMk/>
          <pc:sldMk cId="220692615" sldId="384"/>
        </pc:sldMkLst>
        <pc:spChg chg="del">
          <ac:chgData name="Scarcella, Deanna M" userId="3d1176cd-5e7a-406d-a939-96396449bd2e" providerId="ADAL" clId="{624338DC-EEC6-408F-88B9-0FBE6568FDA5}" dt="2019-11-27T14:09:19.191" v="2" actId="478"/>
          <ac:spMkLst>
            <pc:docMk/>
            <pc:sldMk cId="220692615" sldId="384"/>
            <ac:spMk id="257" creationId="{00000000-0000-0000-0000-000000000000}"/>
          </ac:spMkLst>
        </pc:spChg>
      </pc:sldChg>
      <pc:sldChg chg="delSp">
        <pc:chgData name="Scarcella, Deanna M" userId="3d1176cd-5e7a-406d-a939-96396449bd2e" providerId="ADAL" clId="{624338DC-EEC6-408F-88B9-0FBE6568FDA5}" dt="2019-11-27T14:09:23.177" v="3" actId="478"/>
        <pc:sldMkLst>
          <pc:docMk/>
          <pc:sldMk cId="284577924" sldId="385"/>
        </pc:sldMkLst>
        <pc:spChg chg="del">
          <ac:chgData name="Scarcella, Deanna M" userId="3d1176cd-5e7a-406d-a939-96396449bd2e" providerId="ADAL" clId="{624338DC-EEC6-408F-88B9-0FBE6568FDA5}" dt="2019-11-27T14:09:23.177" v="3" actId="478"/>
          <ac:spMkLst>
            <pc:docMk/>
            <pc:sldMk cId="284577924" sldId="385"/>
            <ac:spMk id="257" creationId="{00000000-0000-0000-0000-000000000000}"/>
          </ac:spMkLst>
        </pc:spChg>
      </pc:sldChg>
      <pc:sldChg chg="delSp">
        <pc:chgData name="Scarcella, Deanna M" userId="3d1176cd-5e7a-406d-a939-96396449bd2e" providerId="ADAL" clId="{624338DC-EEC6-408F-88B9-0FBE6568FDA5}" dt="2019-11-27T14:11:01.669" v="13" actId="478"/>
        <pc:sldMkLst>
          <pc:docMk/>
          <pc:sldMk cId="2515168864" sldId="386"/>
        </pc:sldMkLst>
        <pc:spChg chg="del">
          <ac:chgData name="Scarcella, Deanna M" userId="3d1176cd-5e7a-406d-a939-96396449bd2e" providerId="ADAL" clId="{624338DC-EEC6-408F-88B9-0FBE6568FDA5}" dt="2019-11-27T14:11:01.669" v="13" actId="478"/>
          <ac:spMkLst>
            <pc:docMk/>
            <pc:sldMk cId="2515168864" sldId="386"/>
            <ac:spMk id="273" creationId="{00000000-0000-0000-0000-000000000000}"/>
          </ac:spMkLst>
        </pc:spChg>
      </pc:sldChg>
      <pc:sldChg chg="addSp delSp">
        <pc:chgData name="Scarcella, Deanna M" userId="3d1176cd-5e7a-406d-a939-96396449bd2e" providerId="ADAL" clId="{624338DC-EEC6-408F-88B9-0FBE6568FDA5}" dt="2019-11-27T14:09:33.369" v="6" actId="478"/>
        <pc:sldMkLst>
          <pc:docMk/>
          <pc:sldMk cId="1402644371" sldId="387"/>
        </pc:sldMkLst>
        <pc:spChg chg="add del">
          <ac:chgData name="Scarcella, Deanna M" userId="3d1176cd-5e7a-406d-a939-96396449bd2e" providerId="ADAL" clId="{624338DC-EEC6-408F-88B9-0FBE6568FDA5}" dt="2019-11-27T14:09:33.369" v="6" actId="478"/>
          <ac:spMkLst>
            <pc:docMk/>
            <pc:sldMk cId="1402644371" sldId="387"/>
            <ac:spMk id="281" creationId="{00000000-0000-0000-0000-000000000000}"/>
          </ac:spMkLst>
        </pc:spChg>
      </pc:sldChg>
      <pc:sldChg chg="delSp">
        <pc:chgData name="Scarcella, Deanna M" userId="3d1176cd-5e7a-406d-a939-96396449bd2e" providerId="ADAL" clId="{624338DC-EEC6-408F-88B9-0FBE6568FDA5}" dt="2019-11-27T14:09:36.520" v="7" actId="478"/>
        <pc:sldMkLst>
          <pc:docMk/>
          <pc:sldMk cId="1239307265" sldId="388"/>
        </pc:sldMkLst>
        <pc:spChg chg="del">
          <ac:chgData name="Scarcella, Deanna M" userId="3d1176cd-5e7a-406d-a939-96396449bd2e" providerId="ADAL" clId="{624338DC-EEC6-408F-88B9-0FBE6568FDA5}" dt="2019-11-27T14:09:36.520" v="7" actId="478"/>
          <ac:spMkLst>
            <pc:docMk/>
            <pc:sldMk cId="1239307265" sldId="388"/>
            <ac:spMk id="305" creationId="{00000000-0000-0000-0000-000000000000}"/>
          </ac:spMkLst>
        </pc:spChg>
      </pc:sldChg>
      <pc:sldChg chg="delSp">
        <pc:chgData name="Scarcella, Deanna M" userId="3d1176cd-5e7a-406d-a939-96396449bd2e" providerId="ADAL" clId="{624338DC-EEC6-408F-88B9-0FBE6568FDA5}" dt="2019-11-27T14:09:39.863" v="8" actId="478"/>
        <pc:sldMkLst>
          <pc:docMk/>
          <pc:sldMk cId="124692112" sldId="389"/>
        </pc:sldMkLst>
        <pc:spChg chg="del">
          <ac:chgData name="Scarcella, Deanna M" userId="3d1176cd-5e7a-406d-a939-96396449bd2e" providerId="ADAL" clId="{624338DC-EEC6-408F-88B9-0FBE6568FDA5}" dt="2019-11-27T14:09:39.863" v="8" actId="478"/>
          <ac:spMkLst>
            <pc:docMk/>
            <pc:sldMk cId="124692112" sldId="389"/>
            <ac:spMk id="289" creationId="{00000000-0000-0000-0000-000000000000}"/>
          </ac:spMkLst>
        </pc:spChg>
      </pc:sldChg>
      <pc:sldChg chg="delSp">
        <pc:chgData name="Scarcella, Deanna M" userId="3d1176cd-5e7a-406d-a939-96396449bd2e" providerId="ADAL" clId="{624338DC-EEC6-408F-88B9-0FBE6568FDA5}" dt="2019-11-27T14:09:42.642" v="9" actId="478"/>
        <pc:sldMkLst>
          <pc:docMk/>
          <pc:sldMk cId="1509653367" sldId="390"/>
        </pc:sldMkLst>
        <pc:spChg chg="del">
          <ac:chgData name="Scarcella, Deanna M" userId="3d1176cd-5e7a-406d-a939-96396449bd2e" providerId="ADAL" clId="{624338DC-EEC6-408F-88B9-0FBE6568FDA5}" dt="2019-11-27T14:09:42.642" v="9" actId="478"/>
          <ac:spMkLst>
            <pc:docMk/>
            <pc:sldMk cId="1509653367" sldId="390"/>
            <ac:spMk id="297" creationId="{00000000-0000-0000-0000-000000000000}"/>
          </ac:spMkLst>
        </pc:spChg>
      </pc:sldChg>
      <pc:sldChg chg="delSp">
        <pc:chgData name="Scarcella, Deanna M" userId="3d1176cd-5e7a-406d-a939-96396449bd2e" providerId="ADAL" clId="{624338DC-EEC6-408F-88B9-0FBE6568FDA5}" dt="2019-11-27T14:11:09.774" v="14" actId="478"/>
        <pc:sldMkLst>
          <pc:docMk/>
          <pc:sldMk cId="422464204" sldId="391"/>
        </pc:sldMkLst>
        <pc:spChg chg="del">
          <ac:chgData name="Scarcella, Deanna M" userId="3d1176cd-5e7a-406d-a939-96396449bd2e" providerId="ADAL" clId="{624338DC-EEC6-408F-88B9-0FBE6568FDA5}" dt="2019-11-27T14:11:09.774" v="14" actId="478"/>
          <ac:spMkLst>
            <pc:docMk/>
            <pc:sldMk cId="422464204" sldId="391"/>
            <ac:spMk id="313" creationId="{00000000-0000-0000-0000-000000000000}"/>
          </ac:spMkLst>
        </pc:spChg>
      </pc:sldChg>
      <pc:sldChg chg="delSp">
        <pc:chgData name="Scarcella, Deanna M" userId="3d1176cd-5e7a-406d-a939-96396449bd2e" providerId="ADAL" clId="{624338DC-EEC6-408F-88B9-0FBE6568FDA5}" dt="2019-11-27T14:11:13.221" v="15" actId="478"/>
        <pc:sldMkLst>
          <pc:docMk/>
          <pc:sldMk cId="285232716" sldId="392"/>
        </pc:sldMkLst>
        <pc:spChg chg="del">
          <ac:chgData name="Scarcella, Deanna M" userId="3d1176cd-5e7a-406d-a939-96396449bd2e" providerId="ADAL" clId="{624338DC-EEC6-408F-88B9-0FBE6568FDA5}" dt="2019-11-27T14:11:13.221" v="15" actId="478"/>
          <ac:spMkLst>
            <pc:docMk/>
            <pc:sldMk cId="285232716" sldId="392"/>
            <ac:spMk id="322" creationId="{00000000-0000-0000-0000-000000000000}"/>
          </ac:spMkLst>
        </pc:spChg>
      </pc:sldChg>
      <pc:sldChg chg="delSp">
        <pc:chgData name="Scarcella, Deanna M" userId="3d1176cd-5e7a-406d-a939-96396449bd2e" providerId="ADAL" clId="{624338DC-EEC6-408F-88B9-0FBE6568FDA5}" dt="2019-11-27T14:09:46.359" v="10" actId="478"/>
        <pc:sldMkLst>
          <pc:docMk/>
          <pc:sldMk cId="671207196" sldId="393"/>
        </pc:sldMkLst>
        <pc:spChg chg="del">
          <ac:chgData name="Scarcella, Deanna M" userId="3d1176cd-5e7a-406d-a939-96396449bd2e" providerId="ADAL" clId="{624338DC-EEC6-408F-88B9-0FBE6568FDA5}" dt="2019-11-27T14:09:46.359" v="10" actId="478"/>
          <ac:spMkLst>
            <pc:docMk/>
            <pc:sldMk cId="671207196" sldId="393"/>
            <ac:spMk id="332" creationId="{00000000-0000-0000-0000-000000000000}"/>
          </ac:spMkLst>
        </pc:spChg>
      </pc:sldChg>
      <pc:sldChg chg="delSp">
        <pc:chgData name="Scarcella, Deanna M" userId="3d1176cd-5e7a-406d-a939-96396449bd2e" providerId="ADAL" clId="{624338DC-EEC6-408F-88B9-0FBE6568FDA5}" dt="2019-11-27T14:09:48.808" v="11" actId="478"/>
        <pc:sldMkLst>
          <pc:docMk/>
          <pc:sldMk cId="3276291903" sldId="394"/>
        </pc:sldMkLst>
        <pc:spChg chg="del">
          <ac:chgData name="Scarcella, Deanna M" userId="3d1176cd-5e7a-406d-a939-96396449bd2e" providerId="ADAL" clId="{624338DC-EEC6-408F-88B9-0FBE6568FDA5}" dt="2019-11-27T14:09:48.808" v="11" actId="478"/>
          <ac:spMkLst>
            <pc:docMk/>
            <pc:sldMk cId="3276291903" sldId="394"/>
            <ac:spMk id="340" creationId="{00000000-0000-0000-0000-000000000000}"/>
          </ac:spMkLst>
        </pc:spChg>
      </pc:sldChg>
      <pc:sldChg chg="delSp">
        <pc:chgData name="Scarcella, Deanna M" userId="3d1176cd-5e7a-406d-a939-96396449bd2e" providerId="ADAL" clId="{624338DC-EEC6-408F-88B9-0FBE6568FDA5}" dt="2019-11-27T14:09:52.846" v="12" actId="478"/>
        <pc:sldMkLst>
          <pc:docMk/>
          <pc:sldMk cId="3818959866" sldId="395"/>
        </pc:sldMkLst>
        <pc:spChg chg="del">
          <ac:chgData name="Scarcella, Deanna M" userId="3d1176cd-5e7a-406d-a939-96396449bd2e" providerId="ADAL" clId="{624338DC-EEC6-408F-88B9-0FBE6568FDA5}" dt="2019-11-27T14:09:52.846" v="12" actId="478"/>
          <ac:spMkLst>
            <pc:docMk/>
            <pc:sldMk cId="3818959866" sldId="395"/>
            <ac:spMk id="348" creationId="{00000000-0000-0000-0000-000000000000}"/>
          </ac:spMkLst>
        </pc:spChg>
      </pc:sldChg>
    </pc:docChg>
  </pc:docChgLst>
  <pc:docChgLst>
    <pc:chgData clId="Web-{6ACB51D2-9F84-4BCA-AFBD-527AC6BADA38}"/>
  </pc:docChgLst>
  <pc:docChgLst>
    <pc:chgData clId="Web-{7A81A0D1-3691-420F-B3F1-9B04B06B94EE}"/>
  </pc:docChgLst>
  <pc:docChgLst>
    <pc:chgData clId="Web-{E501657B-DEB3-4120-BA1C-30AE8BA5C9A3}"/>
  </pc:docChgLst>
  <pc:docChgLst>
    <pc:chgData clId="Web-{A7905C93-5F25-4AA5-852F-C3BD57BABC73}"/>
  </pc:docChgLst>
  <pc:docChgLst>
    <pc:chgData clId="Web-{CB557983-38DD-4BD0-87B7-5A138B6471B0}"/>
  </pc:docChgLst>
  <pc:docChgLst>
    <pc:chgData clId="Web-{9FCB4869-F101-4563-B949-DF979F10E511}"/>
  </pc:docChgLst>
  <pc:docChgLst>
    <pc:chgData name="Finnegan, Andrew G" userId="f1c10e2c-3019-44a6-8702-b0f94429072a" providerId="ADAL" clId="{1C740DEA-C67E-43C6-8480-506E8E751F6C}"/>
    <pc:docChg chg="undo modSld">
      <pc:chgData name="Finnegan, Andrew G" userId="f1c10e2c-3019-44a6-8702-b0f94429072a" providerId="ADAL" clId="{1C740DEA-C67E-43C6-8480-506E8E751F6C}" dt="2019-11-01T14:24:19.233" v="8" actId="962"/>
      <pc:docMkLst>
        <pc:docMk/>
      </pc:docMkLst>
      <pc:sldChg chg="modSp">
        <pc:chgData name="Finnegan, Andrew G" userId="f1c10e2c-3019-44a6-8702-b0f94429072a" providerId="ADAL" clId="{1C740DEA-C67E-43C6-8480-506E8E751F6C}" dt="2019-11-01T14:23:07.600" v="3" actId="1035"/>
        <pc:sldMkLst>
          <pc:docMk/>
          <pc:sldMk cId="1687136281" sldId="382"/>
        </pc:sldMkLst>
        <pc:spChg chg="mod">
          <ac:chgData name="Finnegan, Andrew G" userId="f1c10e2c-3019-44a6-8702-b0f94429072a" providerId="ADAL" clId="{1C740DEA-C67E-43C6-8480-506E8E751F6C}" dt="2019-11-01T14:23:07.600" v="3" actId="1035"/>
          <ac:spMkLst>
            <pc:docMk/>
            <pc:sldMk cId="1687136281" sldId="382"/>
            <ac:spMk id="265" creationId="{00000000-0000-0000-0000-000000000000}"/>
          </ac:spMkLst>
        </pc:spChg>
        <pc:spChg chg="mod">
          <ac:chgData name="Finnegan, Andrew G" userId="f1c10e2c-3019-44a6-8702-b0f94429072a" providerId="ADAL" clId="{1C740DEA-C67E-43C6-8480-506E8E751F6C}" dt="2019-11-01T14:23:03.903" v="1" actId="1035"/>
          <ac:spMkLst>
            <pc:docMk/>
            <pc:sldMk cId="1687136281" sldId="382"/>
            <ac:spMk id="266" creationId="{00000000-0000-0000-0000-000000000000}"/>
          </ac:spMkLst>
        </pc:spChg>
      </pc:sldChg>
      <pc:sldChg chg="modSp">
        <pc:chgData name="Finnegan, Andrew G" userId="f1c10e2c-3019-44a6-8702-b0f94429072a" providerId="ADAL" clId="{1C740DEA-C67E-43C6-8480-506E8E751F6C}" dt="2019-11-01T14:23:23.303" v="5"/>
        <pc:sldMkLst>
          <pc:docMk/>
          <pc:sldMk cId="220692615" sldId="384"/>
        </pc:sldMkLst>
        <pc:spChg chg="mod">
          <ac:chgData name="Finnegan, Andrew G" userId="f1c10e2c-3019-44a6-8702-b0f94429072a" providerId="ADAL" clId="{1C740DEA-C67E-43C6-8480-506E8E751F6C}" dt="2019-11-01T14:23:23.303" v="5"/>
          <ac:spMkLst>
            <pc:docMk/>
            <pc:sldMk cId="220692615" sldId="384"/>
            <ac:spMk id="12" creationId="{0BA46708-14F3-4D4D-8517-F247503CFCA7}"/>
          </ac:spMkLst>
        </pc:spChg>
      </pc:sldChg>
      <pc:sldChg chg="modSp">
        <pc:chgData name="Finnegan, Andrew G" userId="f1c10e2c-3019-44a6-8702-b0f94429072a" providerId="ADAL" clId="{1C740DEA-C67E-43C6-8480-506E8E751F6C}" dt="2019-11-01T14:24:19.233" v="8" actId="962"/>
        <pc:sldMkLst>
          <pc:docMk/>
          <pc:sldMk cId="1239307265" sldId="388"/>
        </pc:sldMkLst>
        <pc:spChg chg="mod">
          <ac:chgData name="Finnegan, Andrew G" userId="f1c10e2c-3019-44a6-8702-b0f94429072a" providerId="ADAL" clId="{1C740DEA-C67E-43C6-8480-506E8E751F6C}" dt="2019-11-01T14:24:10.863" v="7" actId="962"/>
          <ac:spMkLst>
            <pc:docMk/>
            <pc:sldMk cId="1239307265" sldId="388"/>
            <ac:spMk id="305" creationId="{00000000-0000-0000-0000-000000000000}"/>
          </ac:spMkLst>
        </pc:spChg>
        <pc:spChg chg="mod">
          <ac:chgData name="Finnegan, Andrew G" userId="f1c10e2c-3019-44a6-8702-b0f94429072a" providerId="ADAL" clId="{1C740DEA-C67E-43C6-8480-506E8E751F6C}" dt="2019-11-01T14:24:19.233" v="8" actId="962"/>
          <ac:spMkLst>
            <pc:docMk/>
            <pc:sldMk cId="1239307265" sldId="388"/>
            <ac:spMk id="306" creationId="{00000000-0000-0000-0000-000000000000}"/>
          </ac:spMkLst>
        </pc:spChg>
      </pc:sldChg>
    </pc:docChg>
  </pc:docChgLst>
  <pc:docChgLst>
    <pc:chgData clId="Web-{C56C99DA-BD05-43A9-9C4A-CB03111020BC}"/>
  </pc:docChgLst>
  <pc:docChgLst>
    <pc:chgData name="Kinney, Kris Anne" userId="07bc3bd4-612e-4683-9e44-204af3bdea8d" providerId="ADAL" clId="{9848F4A4-D339-4A73-A66C-27C50A921245}"/>
    <pc:docChg chg="undo custSel addSld delSld modSld modMainMaster">
      <pc:chgData name="Kinney, Kris Anne" userId="07bc3bd4-612e-4683-9e44-204af3bdea8d" providerId="ADAL" clId="{9848F4A4-D339-4A73-A66C-27C50A921245}" dt="2019-10-30T20:38:49.886" v="1578" actId="1076"/>
      <pc:docMkLst>
        <pc:docMk/>
      </pc:docMkLst>
      <pc:sldChg chg="delSp modSp setBg">
        <pc:chgData name="Kinney, Kris Anne" userId="07bc3bd4-612e-4683-9e44-204af3bdea8d" providerId="ADAL" clId="{9848F4A4-D339-4A73-A66C-27C50A921245}" dt="2019-10-30T19:42:59.139" v="122" actId="962"/>
        <pc:sldMkLst>
          <pc:docMk/>
          <pc:sldMk cId="0" sldId="259"/>
        </pc:sldMkLst>
        <pc:picChg chg="del mod">
          <ac:chgData name="Kinney, Kris Anne" userId="07bc3bd4-612e-4683-9e44-204af3bdea8d" providerId="ADAL" clId="{9848F4A4-D339-4A73-A66C-27C50A921245}" dt="2019-10-30T19:39:46.960" v="4" actId="478"/>
          <ac:picMkLst>
            <pc:docMk/>
            <pc:sldMk cId="0" sldId="259"/>
            <ac:picMk id="218" creationId="{00000000-0000-0000-0000-000000000000}"/>
          </ac:picMkLst>
        </pc:picChg>
        <pc:picChg chg="mod">
          <ac:chgData name="Kinney, Kris Anne" userId="07bc3bd4-612e-4683-9e44-204af3bdea8d" providerId="ADAL" clId="{9848F4A4-D339-4A73-A66C-27C50A921245}" dt="2019-10-30T19:42:59.139" v="122" actId="962"/>
          <ac:picMkLst>
            <pc:docMk/>
            <pc:sldMk cId="0" sldId="259"/>
            <ac:picMk id="221" creationId="{00000000-0000-0000-0000-000000000000}"/>
          </ac:picMkLst>
        </pc:picChg>
      </pc:sldChg>
      <pc:sldChg chg="addSp modSp">
        <pc:chgData name="Kinney, Kris Anne" userId="07bc3bd4-612e-4683-9e44-204af3bdea8d" providerId="ADAL" clId="{9848F4A4-D339-4A73-A66C-27C50A921245}" dt="2019-10-30T20:24:24.620" v="1451" actId="13244"/>
        <pc:sldMkLst>
          <pc:docMk/>
          <pc:sldMk cId="0" sldId="260"/>
        </pc:sldMkLst>
        <pc:spChg chg="add mod">
          <ac:chgData name="Kinney, Kris Anne" userId="07bc3bd4-612e-4683-9e44-204af3bdea8d" providerId="ADAL" clId="{9848F4A4-D339-4A73-A66C-27C50A921245}" dt="2019-10-30T20:24:24.620" v="1451" actId="13244"/>
          <ac:spMkLst>
            <pc:docMk/>
            <pc:sldMk cId="0" sldId="260"/>
            <ac:spMk id="3" creationId="{A62D0E7C-016E-47BA-9324-554CC8D0C509}"/>
          </ac:spMkLst>
        </pc:spChg>
        <pc:picChg chg="mod">
          <ac:chgData name="Kinney, Kris Anne" userId="07bc3bd4-612e-4683-9e44-204af3bdea8d" providerId="ADAL" clId="{9848F4A4-D339-4A73-A66C-27C50A921245}" dt="2019-10-30T20:20:17.082" v="1450" actId="1076"/>
          <ac:picMkLst>
            <pc:docMk/>
            <pc:sldMk cId="0" sldId="260"/>
            <ac:picMk id="2" creationId="{00000000-0000-0000-0000-000000000000}"/>
          </ac:picMkLst>
        </pc:picChg>
      </pc:sldChg>
      <pc:sldChg chg="delSp modSp setBg">
        <pc:chgData name="Kinney, Kris Anne" userId="07bc3bd4-612e-4683-9e44-204af3bdea8d" providerId="ADAL" clId="{9848F4A4-D339-4A73-A66C-27C50A921245}" dt="2019-10-30T20:32:29.455" v="1535" actId="2711"/>
        <pc:sldMkLst>
          <pc:docMk/>
          <pc:sldMk cId="1687136281" sldId="382"/>
        </pc:sldMkLst>
        <pc:spChg chg="mod">
          <ac:chgData name="Kinney, Kris Anne" userId="07bc3bd4-612e-4683-9e44-204af3bdea8d" providerId="ADAL" clId="{9848F4A4-D339-4A73-A66C-27C50A921245}" dt="2019-10-30T19:43:32.625" v="124" actId="962"/>
          <ac:spMkLst>
            <pc:docMk/>
            <pc:sldMk cId="1687136281" sldId="382"/>
            <ac:spMk id="265" creationId="{00000000-0000-0000-0000-000000000000}"/>
          </ac:spMkLst>
        </pc:spChg>
        <pc:spChg chg="mod">
          <ac:chgData name="Kinney, Kris Anne" userId="07bc3bd4-612e-4683-9e44-204af3bdea8d" providerId="ADAL" clId="{9848F4A4-D339-4A73-A66C-27C50A921245}" dt="2019-10-30T20:24:34.769" v="1452" actId="13244"/>
          <ac:spMkLst>
            <pc:docMk/>
            <pc:sldMk cId="1687136281" sldId="382"/>
            <ac:spMk id="266" creationId="{00000000-0000-0000-0000-000000000000}"/>
          </ac:spMkLst>
        </pc:spChg>
        <pc:spChg chg="mod">
          <ac:chgData name="Kinney, Kris Anne" userId="07bc3bd4-612e-4683-9e44-204af3bdea8d" providerId="ADAL" clId="{9848F4A4-D339-4A73-A66C-27C50A921245}" dt="2019-10-30T20:32:29.455" v="1535" actId="2711"/>
          <ac:spMkLst>
            <pc:docMk/>
            <pc:sldMk cId="1687136281" sldId="382"/>
            <ac:spMk id="267" creationId="{00000000-0000-0000-0000-000000000000}"/>
          </ac:spMkLst>
        </pc:spChg>
        <pc:picChg chg="del">
          <ac:chgData name="Kinney, Kris Anne" userId="07bc3bd4-612e-4683-9e44-204af3bdea8d" providerId="ADAL" clId="{9848F4A4-D339-4A73-A66C-27C50A921245}" dt="2019-10-30T19:40:23.796" v="9" actId="478"/>
          <ac:picMkLst>
            <pc:docMk/>
            <pc:sldMk cId="1687136281" sldId="382"/>
            <ac:picMk id="264" creationId="{00000000-0000-0000-0000-000000000000}"/>
          </ac:picMkLst>
        </pc:picChg>
      </pc:sldChg>
      <pc:sldChg chg="delSp modSp setBg">
        <pc:chgData name="Kinney, Kris Anne" userId="07bc3bd4-612e-4683-9e44-204af3bdea8d" providerId="ADAL" clId="{9848F4A4-D339-4A73-A66C-27C50A921245}" dt="2019-10-30T20:26:19.026" v="1456" actId="1076"/>
        <pc:sldMkLst>
          <pc:docMk/>
          <pc:sldMk cId="98422855" sldId="383"/>
        </pc:sldMkLst>
        <pc:spChg chg="mod">
          <ac:chgData name="Kinney, Kris Anne" userId="07bc3bd4-612e-4683-9e44-204af3bdea8d" providerId="ADAL" clId="{9848F4A4-D339-4A73-A66C-27C50A921245}" dt="2019-10-30T19:44:06.617" v="127" actId="962"/>
          <ac:spMkLst>
            <pc:docMk/>
            <pc:sldMk cId="98422855" sldId="383"/>
            <ac:spMk id="249" creationId="{00000000-0000-0000-0000-000000000000}"/>
          </ac:spMkLst>
        </pc:spChg>
        <pc:spChg chg="mod">
          <ac:chgData name="Kinney, Kris Anne" userId="07bc3bd4-612e-4683-9e44-204af3bdea8d" providerId="ADAL" clId="{9848F4A4-D339-4A73-A66C-27C50A921245}" dt="2019-10-30T20:24:59.855" v="1453" actId="13244"/>
          <ac:spMkLst>
            <pc:docMk/>
            <pc:sldMk cId="98422855" sldId="383"/>
            <ac:spMk id="250" creationId="{00000000-0000-0000-0000-000000000000}"/>
          </ac:spMkLst>
        </pc:spChg>
        <pc:spChg chg="mod">
          <ac:chgData name="Kinney, Kris Anne" userId="07bc3bd4-612e-4683-9e44-204af3bdea8d" providerId="ADAL" clId="{9848F4A4-D339-4A73-A66C-27C50A921245}" dt="2019-10-30T20:26:19.026" v="1456" actId="1076"/>
          <ac:spMkLst>
            <pc:docMk/>
            <pc:sldMk cId="98422855" sldId="383"/>
            <ac:spMk id="251" creationId="{00000000-0000-0000-0000-000000000000}"/>
          </ac:spMkLst>
        </pc:spChg>
        <pc:picChg chg="del">
          <ac:chgData name="Kinney, Kris Anne" userId="07bc3bd4-612e-4683-9e44-204af3bdea8d" providerId="ADAL" clId="{9848F4A4-D339-4A73-A66C-27C50A921245}" dt="2019-10-30T19:40:20.651" v="8" actId="478"/>
          <ac:picMkLst>
            <pc:docMk/>
            <pc:sldMk cId="98422855" sldId="383"/>
            <ac:picMk id="248" creationId="{00000000-0000-0000-0000-000000000000}"/>
          </ac:picMkLst>
        </pc:picChg>
      </pc:sldChg>
      <pc:sldChg chg="delSp modSp">
        <pc:chgData name="Kinney, Kris Anne" userId="07bc3bd4-612e-4683-9e44-204af3bdea8d" providerId="ADAL" clId="{9848F4A4-D339-4A73-A66C-27C50A921245}" dt="2019-10-30T20:27:13.766" v="1458" actId="13244"/>
        <pc:sldMkLst>
          <pc:docMk/>
          <pc:sldMk cId="220692615" sldId="384"/>
        </pc:sldMkLst>
        <pc:spChg chg="mod">
          <ac:chgData name="Kinney, Kris Anne" userId="07bc3bd4-612e-4683-9e44-204af3bdea8d" providerId="ADAL" clId="{9848F4A4-D339-4A73-A66C-27C50A921245}" dt="2019-10-30T20:27:13.766" v="1458" actId="13244"/>
          <ac:spMkLst>
            <pc:docMk/>
            <pc:sldMk cId="220692615" sldId="384"/>
            <ac:spMk id="13" creationId="{F7748E0F-7DAE-417D-B64E-39C19D70FE51}"/>
          </ac:spMkLst>
        </pc:spChg>
        <pc:spChg chg="mod">
          <ac:chgData name="Kinney, Kris Anne" userId="07bc3bd4-612e-4683-9e44-204af3bdea8d" providerId="ADAL" clId="{9848F4A4-D339-4A73-A66C-27C50A921245}" dt="2019-10-30T19:50:57.358" v="146" actId="962"/>
          <ac:spMkLst>
            <pc:docMk/>
            <pc:sldMk cId="220692615" sldId="384"/>
            <ac:spMk id="257" creationId="{00000000-0000-0000-0000-000000000000}"/>
          </ac:spMkLst>
        </pc:spChg>
        <pc:spChg chg="mod">
          <ac:chgData name="Kinney, Kris Anne" userId="07bc3bd4-612e-4683-9e44-204af3bdea8d" providerId="ADAL" clId="{9848F4A4-D339-4A73-A66C-27C50A921245}" dt="2019-10-30T20:26:58.210" v="1457" actId="13244"/>
          <ac:spMkLst>
            <pc:docMk/>
            <pc:sldMk cId="220692615" sldId="384"/>
            <ac:spMk id="258" creationId="{00000000-0000-0000-0000-000000000000}"/>
          </ac:spMkLst>
        </pc:spChg>
        <pc:picChg chg="del">
          <ac:chgData name="Kinney, Kris Anne" userId="07bc3bd4-612e-4683-9e44-204af3bdea8d" providerId="ADAL" clId="{9848F4A4-D339-4A73-A66C-27C50A921245}" dt="2019-10-30T19:41:19.722" v="18" actId="478"/>
          <ac:picMkLst>
            <pc:docMk/>
            <pc:sldMk cId="220692615" sldId="384"/>
            <ac:picMk id="256" creationId="{00000000-0000-0000-0000-000000000000}"/>
          </ac:picMkLst>
        </pc:picChg>
      </pc:sldChg>
      <pc:sldChg chg="delSp modSp">
        <pc:chgData name="Kinney, Kris Anne" userId="07bc3bd4-612e-4683-9e44-204af3bdea8d" providerId="ADAL" clId="{9848F4A4-D339-4A73-A66C-27C50A921245}" dt="2019-10-30T20:38:20.301" v="1554" actId="1076"/>
        <pc:sldMkLst>
          <pc:docMk/>
          <pc:sldMk cId="284577924" sldId="385"/>
        </pc:sldMkLst>
        <pc:spChg chg="mod">
          <ac:chgData name="Kinney, Kris Anne" userId="07bc3bd4-612e-4683-9e44-204af3bdea8d" providerId="ADAL" clId="{9848F4A4-D339-4A73-A66C-27C50A921245}" dt="2019-10-30T20:27:49.486" v="1460" actId="2711"/>
          <ac:spMkLst>
            <pc:docMk/>
            <pc:sldMk cId="284577924" sldId="385"/>
            <ac:spMk id="257" creationId="{00000000-0000-0000-0000-000000000000}"/>
          </ac:spMkLst>
        </pc:spChg>
        <pc:spChg chg="mod">
          <ac:chgData name="Kinney, Kris Anne" userId="07bc3bd4-612e-4683-9e44-204af3bdea8d" providerId="ADAL" clId="{9848F4A4-D339-4A73-A66C-27C50A921245}" dt="2019-10-30T20:38:14.833" v="1553" actId="1076"/>
          <ac:spMkLst>
            <pc:docMk/>
            <pc:sldMk cId="284577924" sldId="385"/>
            <ac:spMk id="258" creationId="{00000000-0000-0000-0000-000000000000}"/>
          </ac:spMkLst>
        </pc:spChg>
        <pc:spChg chg="mod">
          <ac:chgData name="Kinney, Kris Anne" userId="07bc3bd4-612e-4683-9e44-204af3bdea8d" providerId="ADAL" clId="{9848F4A4-D339-4A73-A66C-27C50A921245}" dt="2019-10-30T20:38:20.301" v="1554" actId="1076"/>
          <ac:spMkLst>
            <pc:docMk/>
            <pc:sldMk cId="284577924" sldId="385"/>
            <ac:spMk id="259" creationId="{00000000-0000-0000-0000-000000000000}"/>
          </ac:spMkLst>
        </pc:spChg>
        <pc:picChg chg="del">
          <ac:chgData name="Kinney, Kris Anne" userId="07bc3bd4-612e-4683-9e44-204af3bdea8d" providerId="ADAL" clId="{9848F4A4-D339-4A73-A66C-27C50A921245}" dt="2019-10-30T19:41:22.678" v="19" actId="478"/>
          <ac:picMkLst>
            <pc:docMk/>
            <pc:sldMk cId="284577924" sldId="385"/>
            <ac:picMk id="256" creationId="{00000000-0000-0000-0000-000000000000}"/>
          </ac:picMkLst>
        </pc:picChg>
      </pc:sldChg>
      <pc:sldChg chg="delSp modSp">
        <pc:chgData name="Kinney, Kris Anne" userId="07bc3bd4-612e-4683-9e44-204af3bdea8d" providerId="ADAL" clId="{9848F4A4-D339-4A73-A66C-27C50A921245}" dt="2019-10-30T20:34:33.803" v="1544" actId="962"/>
        <pc:sldMkLst>
          <pc:docMk/>
          <pc:sldMk cId="2515168864" sldId="386"/>
        </pc:sldMkLst>
        <pc:spChg chg="mod">
          <ac:chgData name="Kinney, Kris Anne" userId="07bc3bd4-612e-4683-9e44-204af3bdea8d" providerId="ADAL" clId="{9848F4A4-D339-4A73-A66C-27C50A921245}" dt="2019-10-30T20:34:28.796" v="1543" actId="962"/>
          <ac:spMkLst>
            <pc:docMk/>
            <pc:sldMk cId="2515168864" sldId="386"/>
            <ac:spMk id="273" creationId="{00000000-0000-0000-0000-000000000000}"/>
          </ac:spMkLst>
        </pc:spChg>
        <pc:spChg chg="mod">
          <ac:chgData name="Kinney, Kris Anne" userId="07bc3bd4-612e-4683-9e44-204af3bdea8d" providerId="ADAL" clId="{9848F4A4-D339-4A73-A66C-27C50A921245}" dt="2019-10-30T20:34:33.803" v="1544" actId="962"/>
          <ac:spMkLst>
            <pc:docMk/>
            <pc:sldMk cId="2515168864" sldId="386"/>
            <ac:spMk id="274" creationId="{00000000-0000-0000-0000-000000000000}"/>
          </ac:spMkLst>
        </pc:spChg>
        <pc:spChg chg="mod">
          <ac:chgData name="Kinney, Kris Anne" userId="07bc3bd4-612e-4683-9e44-204af3bdea8d" providerId="ADAL" clId="{9848F4A4-D339-4A73-A66C-27C50A921245}" dt="2019-10-30T20:28:30.132" v="1464" actId="2711"/>
          <ac:spMkLst>
            <pc:docMk/>
            <pc:sldMk cId="2515168864" sldId="386"/>
            <ac:spMk id="275" creationId="{00000000-0000-0000-0000-000000000000}"/>
          </ac:spMkLst>
        </pc:spChg>
        <pc:picChg chg="del">
          <ac:chgData name="Kinney, Kris Anne" userId="07bc3bd4-612e-4683-9e44-204af3bdea8d" providerId="ADAL" clId="{9848F4A4-D339-4A73-A66C-27C50A921245}" dt="2019-10-30T19:41:24.866" v="20" actId="478"/>
          <ac:picMkLst>
            <pc:docMk/>
            <pc:sldMk cId="2515168864" sldId="386"/>
            <ac:picMk id="272" creationId="{00000000-0000-0000-0000-000000000000}"/>
          </ac:picMkLst>
        </pc:picChg>
      </pc:sldChg>
      <pc:sldChg chg="delSp modSp">
        <pc:chgData name="Kinney, Kris Anne" userId="07bc3bd4-612e-4683-9e44-204af3bdea8d" providerId="ADAL" clId="{9848F4A4-D339-4A73-A66C-27C50A921245}" dt="2019-10-30T20:38:40.794" v="1577" actId="1036"/>
        <pc:sldMkLst>
          <pc:docMk/>
          <pc:sldMk cId="1402644371" sldId="387"/>
        </pc:sldMkLst>
        <pc:spChg chg="mod">
          <ac:chgData name="Kinney, Kris Anne" userId="07bc3bd4-612e-4683-9e44-204af3bdea8d" providerId="ADAL" clId="{9848F4A4-D339-4A73-A66C-27C50A921245}" dt="2019-10-30T19:50:49.238" v="143" actId="962"/>
          <ac:spMkLst>
            <pc:docMk/>
            <pc:sldMk cId="1402644371" sldId="387"/>
            <ac:spMk id="281" creationId="{00000000-0000-0000-0000-000000000000}"/>
          </ac:spMkLst>
        </pc:spChg>
        <pc:spChg chg="mod">
          <ac:chgData name="Kinney, Kris Anne" userId="07bc3bd4-612e-4683-9e44-204af3bdea8d" providerId="ADAL" clId="{9848F4A4-D339-4A73-A66C-27C50A921245}" dt="2019-10-30T20:34:03.731" v="1539" actId="962"/>
          <ac:spMkLst>
            <pc:docMk/>
            <pc:sldMk cId="1402644371" sldId="387"/>
            <ac:spMk id="282" creationId="{00000000-0000-0000-0000-000000000000}"/>
          </ac:spMkLst>
        </pc:spChg>
        <pc:spChg chg="mod">
          <ac:chgData name="Kinney, Kris Anne" userId="07bc3bd4-612e-4683-9e44-204af3bdea8d" providerId="ADAL" clId="{9848F4A4-D339-4A73-A66C-27C50A921245}" dt="2019-10-30T20:38:40.794" v="1577" actId="1036"/>
          <ac:spMkLst>
            <pc:docMk/>
            <pc:sldMk cId="1402644371" sldId="387"/>
            <ac:spMk id="283" creationId="{00000000-0000-0000-0000-000000000000}"/>
          </ac:spMkLst>
        </pc:spChg>
        <pc:picChg chg="del">
          <ac:chgData name="Kinney, Kris Anne" userId="07bc3bd4-612e-4683-9e44-204af3bdea8d" providerId="ADAL" clId="{9848F4A4-D339-4A73-A66C-27C50A921245}" dt="2019-10-30T19:41:28.167" v="21" actId="478"/>
          <ac:picMkLst>
            <pc:docMk/>
            <pc:sldMk cId="1402644371" sldId="387"/>
            <ac:picMk id="280" creationId="{00000000-0000-0000-0000-000000000000}"/>
          </ac:picMkLst>
        </pc:picChg>
      </pc:sldChg>
      <pc:sldChg chg="delSp modSp">
        <pc:chgData name="Kinney, Kris Anne" userId="07bc3bd4-612e-4683-9e44-204af3bdea8d" providerId="ADAL" clId="{9848F4A4-D339-4A73-A66C-27C50A921245}" dt="2019-10-30T20:38:49.886" v="1578" actId="1076"/>
        <pc:sldMkLst>
          <pc:docMk/>
          <pc:sldMk cId="1239307265" sldId="388"/>
        </pc:sldMkLst>
        <pc:spChg chg="mod">
          <ac:chgData name="Kinney, Kris Anne" userId="07bc3bd4-612e-4683-9e44-204af3bdea8d" providerId="ADAL" clId="{9848F4A4-D339-4A73-A66C-27C50A921245}" dt="2019-10-30T20:33:56.242" v="1538" actId="962"/>
          <ac:spMkLst>
            <pc:docMk/>
            <pc:sldMk cId="1239307265" sldId="388"/>
            <ac:spMk id="305" creationId="{00000000-0000-0000-0000-000000000000}"/>
          </ac:spMkLst>
        </pc:spChg>
        <pc:spChg chg="mod">
          <ac:chgData name="Kinney, Kris Anne" userId="07bc3bd4-612e-4683-9e44-204af3bdea8d" providerId="ADAL" clId="{9848F4A4-D339-4A73-A66C-27C50A921245}" dt="2019-10-30T20:02:16.933" v="419" actId="255"/>
          <ac:spMkLst>
            <pc:docMk/>
            <pc:sldMk cId="1239307265" sldId="388"/>
            <ac:spMk id="306" creationId="{00000000-0000-0000-0000-000000000000}"/>
          </ac:spMkLst>
        </pc:spChg>
        <pc:spChg chg="mod">
          <ac:chgData name="Kinney, Kris Anne" userId="07bc3bd4-612e-4683-9e44-204af3bdea8d" providerId="ADAL" clId="{9848F4A4-D339-4A73-A66C-27C50A921245}" dt="2019-10-30T20:38:49.886" v="1578" actId="1076"/>
          <ac:spMkLst>
            <pc:docMk/>
            <pc:sldMk cId="1239307265" sldId="388"/>
            <ac:spMk id="307" creationId="{00000000-0000-0000-0000-000000000000}"/>
          </ac:spMkLst>
        </pc:spChg>
        <pc:picChg chg="del">
          <ac:chgData name="Kinney, Kris Anne" userId="07bc3bd4-612e-4683-9e44-204af3bdea8d" providerId="ADAL" clId="{9848F4A4-D339-4A73-A66C-27C50A921245}" dt="2019-10-30T19:41:32.663" v="22" actId="478"/>
          <ac:picMkLst>
            <pc:docMk/>
            <pc:sldMk cId="1239307265" sldId="388"/>
            <ac:picMk id="304" creationId="{00000000-0000-0000-0000-000000000000}"/>
          </ac:picMkLst>
        </pc:picChg>
      </pc:sldChg>
      <pc:sldChg chg="addSp delSp modSp">
        <pc:chgData name="Kinney, Kris Anne" userId="07bc3bd4-612e-4683-9e44-204af3bdea8d" providerId="ADAL" clId="{9848F4A4-D339-4A73-A66C-27C50A921245}" dt="2019-10-30T20:33:48.824" v="1537" actId="962"/>
        <pc:sldMkLst>
          <pc:docMk/>
          <pc:sldMk cId="124692112" sldId="389"/>
        </pc:sldMkLst>
        <pc:spChg chg="del">
          <ac:chgData name="Kinney, Kris Anne" userId="07bc3bd4-612e-4683-9e44-204af3bdea8d" providerId="ADAL" clId="{9848F4A4-D339-4A73-A66C-27C50A921245}" dt="2019-10-30T19:45:16.337" v="130" actId="478"/>
          <ac:spMkLst>
            <pc:docMk/>
            <pc:sldMk cId="124692112" sldId="389"/>
            <ac:spMk id="4" creationId="{F205C073-BAF6-4F99-9ECD-7AC813628CC1}"/>
          </ac:spMkLst>
        </pc:spChg>
        <pc:spChg chg="add del mod">
          <ac:chgData name="Kinney, Kris Anne" userId="07bc3bd4-612e-4683-9e44-204af3bdea8d" providerId="ADAL" clId="{9848F4A4-D339-4A73-A66C-27C50A921245}" dt="2019-10-30T20:12:31.470" v="1361" actId="962"/>
          <ac:spMkLst>
            <pc:docMk/>
            <pc:sldMk cId="124692112" sldId="389"/>
            <ac:spMk id="5" creationId="{7C01C0A1-E1D8-4781-ADC7-46F16B75D075}"/>
          </ac:spMkLst>
        </pc:spChg>
        <pc:spChg chg="mod">
          <ac:chgData name="Kinney, Kris Anne" userId="07bc3bd4-612e-4683-9e44-204af3bdea8d" providerId="ADAL" clId="{9848F4A4-D339-4A73-A66C-27C50A921245}" dt="2019-10-30T20:12:21.317" v="1358" actId="962"/>
          <ac:spMkLst>
            <pc:docMk/>
            <pc:sldMk cId="124692112" sldId="389"/>
            <ac:spMk id="6" creationId="{0D5D83C4-F01C-4604-BFFA-9B31FB816EBC}"/>
          </ac:spMkLst>
        </pc:spChg>
        <pc:spChg chg="del mod">
          <ac:chgData name="Kinney, Kris Anne" userId="07bc3bd4-612e-4683-9e44-204af3bdea8d" providerId="ADAL" clId="{9848F4A4-D339-4A73-A66C-27C50A921245}" dt="2019-10-30T19:54:50.644" v="362" actId="478"/>
          <ac:spMkLst>
            <pc:docMk/>
            <pc:sldMk cId="124692112" sldId="389"/>
            <ac:spMk id="8" creationId="{56F111EA-544D-4BEF-A5E6-9D076D151614}"/>
          </ac:spMkLst>
        </pc:spChg>
        <pc:spChg chg="mod">
          <ac:chgData name="Kinney, Kris Anne" userId="07bc3bd4-612e-4683-9e44-204af3bdea8d" providerId="ADAL" clId="{9848F4A4-D339-4A73-A66C-27C50A921245}" dt="2019-10-30T20:04:32.955" v="696" actId="14100"/>
          <ac:spMkLst>
            <pc:docMk/>
            <pc:sldMk cId="124692112" sldId="389"/>
            <ac:spMk id="9" creationId="{2A8D4A84-53EC-4E00-B6FD-8E1C662C2E51}"/>
          </ac:spMkLst>
        </pc:spChg>
        <pc:spChg chg="mod">
          <ac:chgData name="Kinney, Kris Anne" userId="07bc3bd4-612e-4683-9e44-204af3bdea8d" providerId="ADAL" clId="{9848F4A4-D339-4A73-A66C-27C50A921245}" dt="2019-10-30T19:50:47.294" v="142" actId="962"/>
          <ac:spMkLst>
            <pc:docMk/>
            <pc:sldMk cId="124692112" sldId="389"/>
            <ac:spMk id="289" creationId="{00000000-0000-0000-0000-000000000000}"/>
          </ac:spMkLst>
        </pc:spChg>
        <pc:spChg chg="mod">
          <ac:chgData name="Kinney, Kris Anne" userId="07bc3bd4-612e-4683-9e44-204af3bdea8d" providerId="ADAL" clId="{9848F4A4-D339-4A73-A66C-27C50A921245}" dt="2019-10-30T20:33:48.824" v="1537" actId="962"/>
          <ac:spMkLst>
            <pc:docMk/>
            <pc:sldMk cId="124692112" sldId="389"/>
            <ac:spMk id="290" creationId="{00000000-0000-0000-0000-000000000000}"/>
          </ac:spMkLst>
        </pc:spChg>
        <pc:picChg chg="mod">
          <ac:chgData name="Kinney, Kris Anne" userId="07bc3bd4-612e-4683-9e44-204af3bdea8d" providerId="ADAL" clId="{9848F4A4-D339-4A73-A66C-27C50A921245}" dt="2019-10-30T20:03:11.698" v="691" actId="962"/>
          <ac:picMkLst>
            <pc:docMk/>
            <pc:sldMk cId="124692112" sldId="389"/>
            <ac:picMk id="2" creationId="{574AFB5F-CB01-427A-A74D-FAF10DAA8F09}"/>
          </ac:picMkLst>
        </pc:picChg>
        <pc:picChg chg="del">
          <ac:chgData name="Kinney, Kris Anne" userId="07bc3bd4-612e-4683-9e44-204af3bdea8d" providerId="ADAL" clId="{9848F4A4-D339-4A73-A66C-27C50A921245}" dt="2019-10-30T19:41:35.001" v="23" actId="478"/>
          <ac:picMkLst>
            <pc:docMk/>
            <pc:sldMk cId="124692112" sldId="389"/>
            <ac:picMk id="288" creationId="{00000000-0000-0000-0000-000000000000}"/>
          </ac:picMkLst>
        </pc:picChg>
      </pc:sldChg>
      <pc:sldChg chg="delSp modSp">
        <pc:chgData name="Kinney, Kris Anne" userId="07bc3bd4-612e-4683-9e44-204af3bdea8d" providerId="ADAL" clId="{9848F4A4-D339-4A73-A66C-27C50A921245}" dt="2019-10-30T20:11:28.117" v="1215" actId="962"/>
        <pc:sldMkLst>
          <pc:docMk/>
          <pc:sldMk cId="1509653367" sldId="390"/>
        </pc:sldMkLst>
        <pc:spChg chg="mod">
          <ac:chgData name="Kinney, Kris Anne" userId="07bc3bd4-612e-4683-9e44-204af3bdea8d" providerId="ADAL" clId="{9848F4A4-D339-4A73-A66C-27C50A921245}" dt="2019-10-30T20:11:22.174" v="1213" actId="962"/>
          <ac:spMkLst>
            <pc:docMk/>
            <pc:sldMk cId="1509653367" sldId="390"/>
            <ac:spMk id="7" creationId="{22EAD055-BED4-4815-BB5C-25C957D77F41}"/>
          </ac:spMkLst>
        </pc:spChg>
        <pc:spChg chg="mod">
          <ac:chgData name="Kinney, Kris Anne" userId="07bc3bd4-612e-4683-9e44-204af3bdea8d" providerId="ADAL" clId="{9848F4A4-D339-4A73-A66C-27C50A921245}" dt="2019-10-30T20:11:25.471" v="1214" actId="962"/>
          <ac:spMkLst>
            <pc:docMk/>
            <pc:sldMk cId="1509653367" sldId="390"/>
            <ac:spMk id="15" creationId="{76B45AA9-22C9-414D-BD1B-3D15E2A16877}"/>
          </ac:spMkLst>
        </pc:spChg>
        <pc:spChg chg="mod">
          <ac:chgData name="Kinney, Kris Anne" userId="07bc3bd4-612e-4683-9e44-204af3bdea8d" providerId="ADAL" clId="{9848F4A4-D339-4A73-A66C-27C50A921245}" dt="2019-10-30T20:11:28.117" v="1215" actId="962"/>
          <ac:spMkLst>
            <pc:docMk/>
            <pc:sldMk cId="1509653367" sldId="390"/>
            <ac:spMk id="16" creationId="{AFDC2567-3FA5-4F96-AE04-739CECE87643}"/>
          </ac:spMkLst>
        </pc:spChg>
        <pc:spChg chg="mod">
          <ac:chgData name="Kinney, Kris Anne" userId="07bc3bd4-612e-4683-9e44-204af3bdea8d" providerId="ADAL" clId="{9848F4A4-D339-4A73-A66C-27C50A921245}" dt="2019-10-30T20:09:01.709" v="1208" actId="20577"/>
          <ac:spMkLst>
            <pc:docMk/>
            <pc:sldMk cId="1509653367" sldId="390"/>
            <ac:spMk id="18" creationId="{7B8F5644-9C05-4ADE-85C5-CF448852D1F8}"/>
          </ac:spMkLst>
        </pc:spChg>
        <pc:spChg chg="mod">
          <ac:chgData name="Kinney, Kris Anne" userId="07bc3bd4-612e-4683-9e44-204af3bdea8d" providerId="ADAL" clId="{9848F4A4-D339-4A73-A66C-27C50A921245}" dt="2019-10-30T19:50:43.415" v="141" actId="962"/>
          <ac:spMkLst>
            <pc:docMk/>
            <pc:sldMk cId="1509653367" sldId="390"/>
            <ac:spMk id="297" creationId="{00000000-0000-0000-0000-000000000000}"/>
          </ac:spMkLst>
        </pc:spChg>
        <pc:spChg chg="mod">
          <ac:chgData name="Kinney, Kris Anne" userId="07bc3bd4-612e-4683-9e44-204af3bdea8d" providerId="ADAL" clId="{9848F4A4-D339-4A73-A66C-27C50A921245}" dt="2019-10-30T20:09:15.396" v="1209" actId="13244"/>
          <ac:spMkLst>
            <pc:docMk/>
            <pc:sldMk cId="1509653367" sldId="390"/>
            <ac:spMk id="298" creationId="{00000000-0000-0000-0000-000000000000}"/>
          </ac:spMkLst>
        </pc:spChg>
        <pc:picChg chg="mod">
          <ac:chgData name="Kinney, Kris Anne" userId="07bc3bd4-612e-4683-9e44-204af3bdea8d" providerId="ADAL" clId="{9848F4A4-D339-4A73-A66C-27C50A921245}" dt="2019-10-30T20:10:20.160" v="1212" actId="1035"/>
          <ac:picMkLst>
            <pc:docMk/>
            <pc:sldMk cId="1509653367" sldId="390"/>
            <ac:picMk id="5" creationId="{3DD24E42-DA03-41DE-8374-090AD937D6FD}"/>
          </ac:picMkLst>
        </pc:picChg>
        <pc:picChg chg="del">
          <ac:chgData name="Kinney, Kris Anne" userId="07bc3bd4-612e-4683-9e44-204af3bdea8d" providerId="ADAL" clId="{9848F4A4-D339-4A73-A66C-27C50A921245}" dt="2019-10-30T19:41:37.751" v="24" actId="478"/>
          <ac:picMkLst>
            <pc:docMk/>
            <pc:sldMk cId="1509653367" sldId="390"/>
            <ac:picMk id="296" creationId="{00000000-0000-0000-0000-000000000000}"/>
          </ac:picMkLst>
        </pc:picChg>
      </pc:sldChg>
      <pc:sldChg chg="delSp modSp">
        <pc:chgData name="Kinney, Kris Anne" userId="07bc3bd4-612e-4683-9e44-204af3bdea8d" providerId="ADAL" clId="{9848F4A4-D339-4A73-A66C-27C50A921245}" dt="2019-10-30T20:35:37.312" v="1546" actId="13244"/>
        <pc:sldMkLst>
          <pc:docMk/>
          <pc:sldMk cId="422464204" sldId="391"/>
        </pc:sldMkLst>
        <pc:spChg chg="mod">
          <ac:chgData name="Kinney, Kris Anne" userId="07bc3bd4-612e-4683-9e44-204af3bdea8d" providerId="ADAL" clId="{9848F4A4-D339-4A73-A66C-27C50A921245}" dt="2019-10-30T19:50:41.351" v="140" actId="962"/>
          <ac:spMkLst>
            <pc:docMk/>
            <pc:sldMk cId="422464204" sldId="391"/>
            <ac:spMk id="313" creationId="{00000000-0000-0000-0000-000000000000}"/>
          </ac:spMkLst>
        </pc:spChg>
        <pc:spChg chg="mod">
          <ac:chgData name="Kinney, Kris Anne" userId="07bc3bd4-612e-4683-9e44-204af3bdea8d" providerId="ADAL" clId="{9848F4A4-D339-4A73-A66C-27C50A921245}" dt="2019-10-30T20:35:32.085" v="1545" actId="13244"/>
          <ac:spMkLst>
            <pc:docMk/>
            <pc:sldMk cId="422464204" sldId="391"/>
            <ac:spMk id="314" creationId="{00000000-0000-0000-0000-000000000000}"/>
          </ac:spMkLst>
        </pc:spChg>
        <pc:spChg chg="mod">
          <ac:chgData name="Kinney, Kris Anne" userId="07bc3bd4-612e-4683-9e44-204af3bdea8d" providerId="ADAL" clId="{9848F4A4-D339-4A73-A66C-27C50A921245}" dt="2019-10-30T20:35:37.312" v="1546" actId="13244"/>
          <ac:spMkLst>
            <pc:docMk/>
            <pc:sldMk cId="422464204" sldId="391"/>
            <ac:spMk id="316" creationId="{00000000-0000-0000-0000-000000000000}"/>
          </ac:spMkLst>
        </pc:spChg>
        <pc:graphicFrameChg chg="modGraphic">
          <ac:chgData name="Kinney, Kris Anne" userId="07bc3bd4-612e-4683-9e44-204af3bdea8d" providerId="ADAL" clId="{9848F4A4-D339-4A73-A66C-27C50A921245}" dt="2019-10-30T20:30:30.153" v="1480" actId="20577"/>
          <ac:graphicFrameMkLst>
            <pc:docMk/>
            <pc:sldMk cId="422464204" sldId="391"/>
            <ac:graphicFrameMk id="315" creationId="{00000000-0000-0000-0000-000000000000}"/>
          </ac:graphicFrameMkLst>
        </pc:graphicFrameChg>
        <pc:picChg chg="del">
          <ac:chgData name="Kinney, Kris Anne" userId="07bc3bd4-612e-4683-9e44-204af3bdea8d" providerId="ADAL" clId="{9848F4A4-D339-4A73-A66C-27C50A921245}" dt="2019-10-30T19:41:40.063" v="25" actId="478"/>
          <ac:picMkLst>
            <pc:docMk/>
            <pc:sldMk cId="422464204" sldId="391"/>
            <ac:picMk id="312" creationId="{00000000-0000-0000-0000-000000000000}"/>
          </ac:picMkLst>
        </pc:picChg>
      </pc:sldChg>
      <pc:sldChg chg="delSp modSp">
        <pc:chgData name="Kinney, Kris Anne" userId="07bc3bd4-612e-4683-9e44-204af3bdea8d" providerId="ADAL" clId="{9848F4A4-D339-4A73-A66C-27C50A921245}" dt="2019-10-30T20:35:54.719" v="1547" actId="13244"/>
        <pc:sldMkLst>
          <pc:docMk/>
          <pc:sldMk cId="285232716" sldId="392"/>
        </pc:sldMkLst>
        <pc:spChg chg="mod">
          <ac:chgData name="Kinney, Kris Anne" userId="07bc3bd4-612e-4683-9e44-204af3bdea8d" providerId="ADAL" clId="{9848F4A4-D339-4A73-A66C-27C50A921245}" dt="2019-10-30T19:42:10.811" v="27" actId="962"/>
          <ac:spMkLst>
            <pc:docMk/>
            <pc:sldMk cId="285232716" sldId="392"/>
            <ac:spMk id="322" creationId="{00000000-0000-0000-0000-000000000000}"/>
          </ac:spMkLst>
        </pc:spChg>
        <pc:spChg chg="mod">
          <ac:chgData name="Kinney, Kris Anne" userId="07bc3bd4-612e-4683-9e44-204af3bdea8d" providerId="ADAL" clId="{9848F4A4-D339-4A73-A66C-27C50A921245}" dt="2019-10-30T20:35:54.719" v="1547" actId="13244"/>
          <ac:spMkLst>
            <pc:docMk/>
            <pc:sldMk cId="285232716" sldId="392"/>
            <ac:spMk id="323" creationId="{00000000-0000-0000-0000-000000000000}"/>
          </ac:spMkLst>
        </pc:spChg>
        <pc:graphicFrameChg chg="modGraphic">
          <ac:chgData name="Kinney, Kris Anne" userId="07bc3bd4-612e-4683-9e44-204af3bdea8d" providerId="ADAL" clId="{9848F4A4-D339-4A73-A66C-27C50A921245}" dt="2019-10-30T20:01:03.691" v="375" actId="13238"/>
          <ac:graphicFrameMkLst>
            <pc:docMk/>
            <pc:sldMk cId="285232716" sldId="392"/>
            <ac:graphicFrameMk id="324" creationId="{00000000-0000-0000-0000-000000000000}"/>
          </ac:graphicFrameMkLst>
        </pc:graphicFrameChg>
        <pc:graphicFrameChg chg="modGraphic">
          <ac:chgData name="Kinney, Kris Anne" userId="07bc3bd4-612e-4683-9e44-204af3bdea8d" providerId="ADAL" clId="{9848F4A4-D339-4A73-A66C-27C50A921245}" dt="2019-10-30T20:01:05.832" v="376" actId="13238"/>
          <ac:graphicFrameMkLst>
            <pc:docMk/>
            <pc:sldMk cId="285232716" sldId="392"/>
            <ac:graphicFrameMk id="325" creationId="{00000000-0000-0000-0000-000000000000}"/>
          </ac:graphicFrameMkLst>
        </pc:graphicFrameChg>
        <pc:graphicFrameChg chg="modGraphic">
          <ac:chgData name="Kinney, Kris Anne" userId="07bc3bd4-612e-4683-9e44-204af3bdea8d" providerId="ADAL" clId="{9848F4A4-D339-4A73-A66C-27C50A921245}" dt="2019-10-30T20:01:08.363" v="377" actId="13238"/>
          <ac:graphicFrameMkLst>
            <pc:docMk/>
            <pc:sldMk cId="285232716" sldId="392"/>
            <ac:graphicFrameMk id="326" creationId="{00000000-0000-0000-0000-000000000000}"/>
          </ac:graphicFrameMkLst>
        </pc:graphicFrameChg>
        <pc:picChg chg="del">
          <ac:chgData name="Kinney, Kris Anne" userId="07bc3bd4-612e-4683-9e44-204af3bdea8d" providerId="ADAL" clId="{9848F4A4-D339-4A73-A66C-27C50A921245}" dt="2019-10-30T19:41:45.133" v="26" actId="478"/>
          <ac:picMkLst>
            <pc:docMk/>
            <pc:sldMk cId="285232716" sldId="392"/>
            <ac:picMk id="321" creationId="{00000000-0000-0000-0000-000000000000}"/>
          </ac:picMkLst>
        </pc:picChg>
      </pc:sldChg>
      <pc:sldChg chg="delSp modSp">
        <pc:chgData name="Kinney, Kris Anne" userId="07bc3bd4-612e-4683-9e44-204af3bdea8d" providerId="ADAL" clId="{9848F4A4-D339-4A73-A66C-27C50A921245}" dt="2019-10-30T20:36:05.622" v="1548" actId="13244"/>
        <pc:sldMkLst>
          <pc:docMk/>
          <pc:sldMk cId="671207196" sldId="393"/>
        </pc:sldMkLst>
        <pc:spChg chg="mod">
          <ac:chgData name="Kinney, Kris Anne" userId="07bc3bd4-612e-4683-9e44-204af3bdea8d" providerId="ADAL" clId="{9848F4A4-D339-4A73-A66C-27C50A921245}" dt="2019-10-30T19:50:38.864" v="139" actId="962"/>
          <ac:spMkLst>
            <pc:docMk/>
            <pc:sldMk cId="671207196" sldId="393"/>
            <ac:spMk id="332" creationId="{00000000-0000-0000-0000-000000000000}"/>
          </ac:spMkLst>
        </pc:spChg>
        <pc:spChg chg="mod">
          <ac:chgData name="Kinney, Kris Anne" userId="07bc3bd4-612e-4683-9e44-204af3bdea8d" providerId="ADAL" clId="{9848F4A4-D339-4A73-A66C-27C50A921245}" dt="2019-10-30T20:36:05.622" v="1548" actId="13244"/>
          <ac:spMkLst>
            <pc:docMk/>
            <pc:sldMk cId="671207196" sldId="393"/>
            <ac:spMk id="333" creationId="{00000000-0000-0000-0000-000000000000}"/>
          </ac:spMkLst>
        </pc:spChg>
        <pc:spChg chg="mod">
          <ac:chgData name="Kinney, Kris Anne" userId="07bc3bd4-612e-4683-9e44-204af3bdea8d" providerId="ADAL" clId="{9848F4A4-D339-4A73-A66C-27C50A921245}" dt="2019-10-30T20:31:33.924" v="1529" actId="255"/>
          <ac:spMkLst>
            <pc:docMk/>
            <pc:sldMk cId="671207196" sldId="393"/>
            <ac:spMk id="334" creationId="{00000000-0000-0000-0000-000000000000}"/>
          </ac:spMkLst>
        </pc:spChg>
        <pc:picChg chg="del">
          <ac:chgData name="Kinney, Kris Anne" userId="07bc3bd4-612e-4683-9e44-204af3bdea8d" providerId="ADAL" clId="{9848F4A4-D339-4A73-A66C-27C50A921245}" dt="2019-10-30T19:42:29.885" v="28" actId="478"/>
          <ac:picMkLst>
            <pc:docMk/>
            <pc:sldMk cId="671207196" sldId="393"/>
            <ac:picMk id="331" creationId="{00000000-0000-0000-0000-000000000000}"/>
          </ac:picMkLst>
        </pc:picChg>
      </pc:sldChg>
      <pc:sldChg chg="delSp modSp">
        <pc:chgData name="Kinney, Kris Anne" userId="07bc3bd4-612e-4683-9e44-204af3bdea8d" providerId="ADAL" clId="{9848F4A4-D339-4A73-A66C-27C50A921245}" dt="2019-10-30T20:36:21.223" v="1549" actId="13244"/>
        <pc:sldMkLst>
          <pc:docMk/>
          <pc:sldMk cId="3276291903" sldId="394"/>
        </pc:sldMkLst>
        <pc:spChg chg="mod">
          <ac:chgData name="Kinney, Kris Anne" userId="07bc3bd4-612e-4683-9e44-204af3bdea8d" providerId="ADAL" clId="{9848F4A4-D339-4A73-A66C-27C50A921245}" dt="2019-10-30T19:50:26.351" v="137" actId="962"/>
          <ac:spMkLst>
            <pc:docMk/>
            <pc:sldMk cId="3276291903" sldId="394"/>
            <ac:spMk id="340" creationId="{00000000-0000-0000-0000-000000000000}"/>
          </ac:spMkLst>
        </pc:spChg>
        <pc:spChg chg="mod">
          <ac:chgData name="Kinney, Kris Anne" userId="07bc3bd4-612e-4683-9e44-204af3bdea8d" providerId="ADAL" clId="{9848F4A4-D339-4A73-A66C-27C50A921245}" dt="2019-10-30T20:36:21.223" v="1549" actId="13244"/>
          <ac:spMkLst>
            <pc:docMk/>
            <pc:sldMk cId="3276291903" sldId="394"/>
            <ac:spMk id="341" creationId="{00000000-0000-0000-0000-000000000000}"/>
          </ac:spMkLst>
        </pc:spChg>
        <pc:spChg chg="mod">
          <ac:chgData name="Kinney, Kris Anne" userId="07bc3bd4-612e-4683-9e44-204af3bdea8d" providerId="ADAL" clId="{9848F4A4-D339-4A73-A66C-27C50A921245}" dt="2019-10-30T20:31:43.393" v="1530" actId="2711"/>
          <ac:spMkLst>
            <pc:docMk/>
            <pc:sldMk cId="3276291903" sldId="394"/>
            <ac:spMk id="342" creationId="{00000000-0000-0000-0000-000000000000}"/>
          </ac:spMkLst>
        </pc:spChg>
        <pc:picChg chg="del">
          <ac:chgData name="Kinney, Kris Anne" userId="07bc3bd4-612e-4683-9e44-204af3bdea8d" providerId="ADAL" clId="{9848F4A4-D339-4A73-A66C-27C50A921245}" dt="2019-10-30T19:42:33.156" v="29" actId="478"/>
          <ac:picMkLst>
            <pc:docMk/>
            <pc:sldMk cId="3276291903" sldId="394"/>
            <ac:picMk id="339" creationId="{00000000-0000-0000-0000-000000000000}"/>
          </ac:picMkLst>
        </pc:picChg>
      </pc:sldChg>
      <pc:sldChg chg="delSp modSp">
        <pc:chgData name="Kinney, Kris Anne" userId="07bc3bd4-612e-4683-9e44-204af3bdea8d" providerId="ADAL" clId="{9848F4A4-D339-4A73-A66C-27C50A921245}" dt="2019-10-30T20:36:39.303" v="1550" actId="13244"/>
        <pc:sldMkLst>
          <pc:docMk/>
          <pc:sldMk cId="3818959866" sldId="395"/>
        </pc:sldMkLst>
        <pc:spChg chg="mod">
          <ac:chgData name="Kinney, Kris Anne" userId="07bc3bd4-612e-4683-9e44-204af3bdea8d" providerId="ADAL" clId="{9848F4A4-D339-4A73-A66C-27C50A921245}" dt="2019-10-30T19:50:20.616" v="136" actId="962"/>
          <ac:spMkLst>
            <pc:docMk/>
            <pc:sldMk cId="3818959866" sldId="395"/>
            <ac:spMk id="348" creationId="{00000000-0000-0000-0000-000000000000}"/>
          </ac:spMkLst>
        </pc:spChg>
        <pc:spChg chg="mod">
          <ac:chgData name="Kinney, Kris Anne" userId="07bc3bd4-612e-4683-9e44-204af3bdea8d" providerId="ADAL" clId="{9848F4A4-D339-4A73-A66C-27C50A921245}" dt="2019-10-30T20:36:39.303" v="1550" actId="13244"/>
          <ac:spMkLst>
            <pc:docMk/>
            <pc:sldMk cId="3818959866" sldId="395"/>
            <ac:spMk id="349" creationId="{00000000-0000-0000-0000-000000000000}"/>
          </ac:spMkLst>
        </pc:spChg>
        <pc:spChg chg="mod">
          <ac:chgData name="Kinney, Kris Anne" userId="07bc3bd4-612e-4683-9e44-204af3bdea8d" providerId="ADAL" clId="{9848F4A4-D339-4A73-A66C-27C50A921245}" dt="2019-10-30T20:32:04.711" v="1534" actId="255"/>
          <ac:spMkLst>
            <pc:docMk/>
            <pc:sldMk cId="3818959866" sldId="395"/>
            <ac:spMk id="350" creationId="{00000000-0000-0000-0000-000000000000}"/>
          </ac:spMkLst>
        </pc:spChg>
        <pc:picChg chg="del">
          <ac:chgData name="Kinney, Kris Anne" userId="07bc3bd4-612e-4683-9e44-204af3bdea8d" providerId="ADAL" clId="{9848F4A4-D339-4A73-A66C-27C50A921245}" dt="2019-10-30T19:42:35.305" v="30" actId="478"/>
          <ac:picMkLst>
            <pc:docMk/>
            <pc:sldMk cId="3818959866" sldId="395"/>
            <ac:picMk id="347" creationId="{00000000-0000-0000-0000-000000000000}"/>
          </ac:picMkLst>
        </pc:picChg>
      </pc:sldChg>
      <pc:sldMasterChg chg="setBg modSldLayout">
        <pc:chgData name="Kinney, Kris Anne" userId="07bc3bd4-612e-4683-9e44-204af3bdea8d" providerId="ADAL" clId="{9848F4A4-D339-4A73-A66C-27C50A921245}" dt="2019-10-30T19:40:37.294" v="13"/>
        <pc:sldMasterMkLst>
          <pc:docMk/>
          <pc:sldMasterMk cId="0" sldId="2147483682"/>
        </pc:sldMasterMkLst>
        <pc:sldLayoutChg chg="setBg">
          <pc:chgData name="Kinney, Kris Anne" userId="07bc3bd4-612e-4683-9e44-204af3bdea8d" providerId="ADAL" clId="{9848F4A4-D339-4A73-A66C-27C50A921245}" dt="2019-10-30T19:40:37.294" v="13"/>
          <pc:sldLayoutMkLst>
            <pc:docMk/>
            <pc:sldMasterMk cId="0" sldId="2147483682"/>
            <pc:sldLayoutMk cId="0" sldId="2147483659"/>
          </pc:sldLayoutMkLst>
        </pc:sldLayoutChg>
        <pc:sldLayoutChg chg="setBg">
          <pc:chgData name="Kinney, Kris Anne" userId="07bc3bd4-612e-4683-9e44-204af3bdea8d" providerId="ADAL" clId="{9848F4A4-D339-4A73-A66C-27C50A921245}" dt="2019-10-30T19:40:37.294" v="13"/>
          <pc:sldLayoutMkLst>
            <pc:docMk/>
            <pc:sldMasterMk cId="0" sldId="2147483682"/>
            <pc:sldLayoutMk cId="0" sldId="2147483660"/>
          </pc:sldLayoutMkLst>
        </pc:sldLayoutChg>
        <pc:sldLayoutChg chg="setBg">
          <pc:chgData name="Kinney, Kris Anne" userId="07bc3bd4-612e-4683-9e44-204af3bdea8d" providerId="ADAL" clId="{9848F4A4-D339-4A73-A66C-27C50A921245}" dt="2019-10-30T19:40:37.294" v="13"/>
          <pc:sldLayoutMkLst>
            <pc:docMk/>
            <pc:sldMasterMk cId="0" sldId="2147483682"/>
            <pc:sldLayoutMk cId="0" sldId="2147483661"/>
          </pc:sldLayoutMkLst>
        </pc:sldLayoutChg>
        <pc:sldLayoutChg chg="setBg">
          <pc:chgData name="Kinney, Kris Anne" userId="07bc3bd4-612e-4683-9e44-204af3bdea8d" providerId="ADAL" clId="{9848F4A4-D339-4A73-A66C-27C50A921245}" dt="2019-10-30T19:40:37.294" v="13"/>
          <pc:sldLayoutMkLst>
            <pc:docMk/>
            <pc:sldMasterMk cId="0" sldId="2147483682"/>
            <pc:sldLayoutMk cId="0" sldId="2147483662"/>
          </pc:sldLayoutMkLst>
        </pc:sldLayoutChg>
        <pc:sldLayoutChg chg="setBg">
          <pc:chgData name="Kinney, Kris Anne" userId="07bc3bd4-612e-4683-9e44-204af3bdea8d" providerId="ADAL" clId="{9848F4A4-D339-4A73-A66C-27C50A921245}" dt="2019-10-30T19:40:37.294" v="13"/>
          <pc:sldLayoutMkLst>
            <pc:docMk/>
            <pc:sldMasterMk cId="0" sldId="2147483682"/>
            <pc:sldLayoutMk cId="0" sldId="2147483663"/>
          </pc:sldLayoutMkLst>
        </pc:sldLayoutChg>
        <pc:sldLayoutChg chg="setBg">
          <pc:chgData name="Kinney, Kris Anne" userId="07bc3bd4-612e-4683-9e44-204af3bdea8d" providerId="ADAL" clId="{9848F4A4-D339-4A73-A66C-27C50A921245}" dt="2019-10-30T19:40:37.294" v="13"/>
          <pc:sldLayoutMkLst>
            <pc:docMk/>
            <pc:sldMasterMk cId="0" sldId="2147483682"/>
            <pc:sldLayoutMk cId="0" sldId="2147483664"/>
          </pc:sldLayoutMkLst>
        </pc:sldLayoutChg>
        <pc:sldLayoutChg chg="setBg">
          <pc:chgData name="Kinney, Kris Anne" userId="07bc3bd4-612e-4683-9e44-204af3bdea8d" providerId="ADAL" clId="{9848F4A4-D339-4A73-A66C-27C50A921245}" dt="2019-10-30T19:40:37.294" v="13"/>
          <pc:sldLayoutMkLst>
            <pc:docMk/>
            <pc:sldMasterMk cId="0" sldId="2147483682"/>
            <pc:sldLayoutMk cId="0" sldId="2147483665"/>
          </pc:sldLayoutMkLst>
        </pc:sldLayoutChg>
        <pc:sldLayoutChg chg="setBg">
          <pc:chgData name="Kinney, Kris Anne" userId="07bc3bd4-612e-4683-9e44-204af3bdea8d" providerId="ADAL" clId="{9848F4A4-D339-4A73-A66C-27C50A921245}" dt="2019-10-30T19:40:37.294" v="13"/>
          <pc:sldLayoutMkLst>
            <pc:docMk/>
            <pc:sldMasterMk cId="0" sldId="2147483682"/>
            <pc:sldLayoutMk cId="0" sldId="2147483666"/>
          </pc:sldLayoutMkLst>
        </pc:sldLayoutChg>
        <pc:sldLayoutChg chg="setBg">
          <pc:chgData name="Kinney, Kris Anne" userId="07bc3bd4-612e-4683-9e44-204af3bdea8d" providerId="ADAL" clId="{9848F4A4-D339-4A73-A66C-27C50A921245}" dt="2019-10-30T19:40:37.294" v="13"/>
          <pc:sldLayoutMkLst>
            <pc:docMk/>
            <pc:sldMasterMk cId="0" sldId="2147483682"/>
            <pc:sldLayoutMk cId="0" sldId="2147483667"/>
          </pc:sldLayoutMkLst>
        </pc:sldLayoutChg>
        <pc:sldLayoutChg chg="setBg">
          <pc:chgData name="Kinney, Kris Anne" userId="07bc3bd4-612e-4683-9e44-204af3bdea8d" providerId="ADAL" clId="{9848F4A4-D339-4A73-A66C-27C50A921245}" dt="2019-10-30T19:40:37.294" v="13"/>
          <pc:sldLayoutMkLst>
            <pc:docMk/>
            <pc:sldMasterMk cId="0" sldId="2147483682"/>
            <pc:sldLayoutMk cId="0" sldId="2147483668"/>
          </pc:sldLayoutMkLst>
        </pc:sldLayoutChg>
        <pc:sldLayoutChg chg="setBg">
          <pc:chgData name="Kinney, Kris Anne" userId="07bc3bd4-612e-4683-9e44-204af3bdea8d" providerId="ADAL" clId="{9848F4A4-D339-4A73-A66C-27C50A921245}" dt="2019-10-30T19:40:37.294" v="13"/>
          <pc:sldLayoutMkLst>
            <pc:docMk/>
            <pc:sldMasterMk cId="0" sldId="2147483682"/>
            <pc:sldLayoutMk cId="0" sldId="2147483669"/>
          </pc:sldLayoutMkLst>
        </pc:sldLayoutChg>
      </pc:sldMasterChg>
    </pc:docChg>
  </pc:docChgLst>
  <pc:docChgLst>
    <pc:chgData clId="Web-{156907DB-1AC9-4995-BBCB-D91C048A8F94}"/>
  </pc:docChgLst>
  <pc:docChgLst>
    <pc:chgData name="Mikeska, Jamie N" userId="3967c25d-9717-42ce-8b53-dafb03275617" providerId="ADAL" clId="{6D4C2E7C-D2A9-4EC4-BB5D-7ACF04E761CC}"/>
    <pc:docChg chg="modSld">
      <pc:chgData name="Mikeska, Jamie N" userId="3967c25d-9717-42ce-8b53-dafb03275617" providerId="ADAL" clId="{6D4C2E7C-D2A9-4EC4-BB5D-7ACF04E761CC}" dt="2020-01-02T20:34:00.658" v="1" actId="1036"/>
      <pc:docMkLst>
        <pc:docMk/>
      </pc:docMkLst>
      <pc:sldChg chg="modSp">
        <pc:chgData name="Mikeska, Jamie N" userId="3967c25d-9717-42ce-8b53-dafb03275617" providerId="ADAL" clId="{6D4C2E7C-D2A9-4EC4-BB5D-7ACF04E761CC}" dt="2020-01-02T20:34:00.658" v="1" actId="1036"/>
        <pc:sldMkLst>
          <pc:docMk/>
          <pc:sldMk cId="0" sldId="260"/>
        </pc:sldMkLst>
        <pc:picChg chg="mod">
          <ac:chgData name="Mikeska, Jamie N" userId="3967c25d-9717-42ce-8b53-dafb03275617" providerId="ADAL" clId="{6D4C2E7C-D2A9-4EC4-BB5D-7ACF04E761CC}" dt="2020-01-02T20:34:00.658" v="1" actId="1036"/>
          <ac:picMkLst>
            <pc:docMk/>
            <pc:sldMk cId="0" sldId="260"/>
            <ac:picMk id="2" creationId="{00000000-0000-0000-0000-000000000000}"/>
          </ac:picMkLst>
        </pc:picChg>
      </pc:sldChg>
    </pc:docChg>
  </pc:docChgLst>
  <pc:docChgLst>
    <pc:chgData clId="Web-{2CBEA143-E194-449D-B7A8-D5DDF302C2A6}"/>
  </pc:docChgLst>
  <pc:docChgLst>
    <pc:chgData name="Mikeska, Jamie N" userId="3967c25d-9717-42ce-8b53-dafb03275617" providerId="ADAL" clId="{CA81D76F-2F63-4C40-908B-2AFEB24E7B81}"/>
    <pc:docChg chg="delSld delMainMaster">
      <pc:chgData name="Mikeska, Jamie N" userId="3967c25d-9717-42ce-8b53-dafb03275617" providerId="ADAL" clId="{CA81D76F-2F63-4C40-908B-2AFEB24E7B81}" dt="2019-10-30T18:46:05.766" v="14" actId="2696"/>
      <pc:docMkLst>
        <pc:docMk/>
      </pc:docMkLst>
    </pc:docChg>
  </pc:docChgLst>
  <pc:docChgLst>
    <pc:chgData clId="Web-{6C29E502-0C27-48F9-903B-60B5312953E4}"/>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785738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cc02f4c34_0_0:notes"/>
          <p:cNvSpPr txBox="1">
            <a:spLocks noGrp="1"/>
          </p:cNvSpPr>
          <p:nvPr>
            <p:ph type="body" idx="1"/>
          </p:nvPr>
        </p:nvSpPr>
        <p:spPr>
          <a:xfrm>
            <a:off x="685800" y="4400058"/>
            <a:ext cx="5486400" cy="36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4cc02f4c34_0_0:notes"/>
          <p:cNvSpPr>
            <a:spLocks noGrp="1" noRot="1" noChangeAspect="1"/>
          </p:cNvSpPr>
          <p:nvPr>
            <p:ph type="sldImg" idx="2"/>
          </p:nvPr>
        </p:nvSpPr>
        <p:spPr>
          <a:xfrm>
            <a:off x="688975" y="1144588"/>
            <a:ext cx="5480050"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3649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4cc02f4c34_0_61:notes"/>
          <p:cNvSpPr txBox="1">
            <a:spLocks noGrp="1"/>
          </p:cNvSpPr>
          <p:nvPr>
            <p:ph type="body" idx="1"/>
          </p:nvPr>
        </p:nvSpPr>
        <p:spPr>
          <a:xfrm>
            <a:off x="685800" y="4400058"/>
            <a:ext cx="5486400" cy="3602400"/>
          </a:xfrm>
          <a:prstGeom prst="rect">
            <a:avLst/>
          </a:prstGeom>
        </p:spPr>
        <p:txBody>
          <a:bodyPr spcFirstLastPara="1" wrap="square" lIns="91425" tIns="91425" rIns="91425" bIns="91425" anchor="t" anchorCtr="0">
            <a:noAutofit/>
          </a:bodyPr>
          <a:lstStyle/>
          <a:p>
            <a:pPr marL="0" indent="0">
              <a:buNone/>
            </a:pPr>
            <a:endParaRPr dirty="0"/>
          </a:p>
        </p:txBody>
      </p:sp>
      <p:sp>
        <p:nvSpPr>
          <p:cNvPr id="286" name="Google Shape;286;g4cc02f4c34_0_61:notes"/>
          <p:cNvSpPr>
            <a:spLocks noGrp="1" noRot="1" noChangeAspect="1"/>
          </p:cNvSpPr>
          <p:nvPr>
            <p:ph type="sldImg" idx="2"/>
          </p:nvPr>
        </p:nvSpPr>
        <p:spPr>
          <a:xfrm>
            <a:off x="688975" y="1144588"/>
            <a:ext cx="5480050"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4288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4cc02f4c34_0_68:notes"/>
          <p:cNvSpPr txBox="1">
            <a:spLocks noGrp="1"/>
          </p:cNvSpPr>
          <p:nvPr>
            <p:ph type="body" idx="1"/>
          </p:nvPr>
        </p:nvSpPr>
        <p:spPr>
          <a:xfrm>
            <a:off x="685800" y="4400058"/>
            <a:ext cx="5486400" cy="3602400"/>
          </a:xfrm>
          <a:prstGeom prst="rect">
            <a:avLst/>
          </a:prstGeom>
        </p:spPr>
        <p:txBody>
          <a:bodyPr spcFirstLastPara="1" wrap="square" lIns="91425" tIns="91425" rIns="91425" bIns="91425" anchor="t" anchorCtr="0">
            <a:noAutofit/>
          </a:bodyPr>
          <a:lstStyle/>
          <a:p>
            <a:pPr>
              <a:buNone/>
            </a:pPr>
            <a:endParaRPr lang="en-US" dirty="0"/>
          </a:p>
        </p:txBody>
      </p:sp>
      <p:sp>
        <p:nvSpPr>
          <p:cNvPr id="294" name="Google Shape;294;g4cc02f4c34_0_68:notes"/>
          <p:cNvSpPr>
            <a:spLocks noGrp="1" noRot="1" noChangeAspect="1"/>
          </p:cNvSpPr>
          <p:nvPr>
            <p:ph type="sldImg" idx="2"/>
          </p:nvPr>
        </p:nvSpPr>
        <p:spPr>
          <a:xfrm>
            <a:off x="688975" y="1144588"/>
            <a:ext cx="5480050"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81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4cc02f4c34_0_82:notes"/>
          <p:cNvSpPr txBox="1">
            <a:spLocks noGrp="1"/>
          </p:cNvSpPr>
          <p:nvPr>
            <p:ph type="body" idx="1"/>
          </p:nvPr>
        </p:nvSpPr>
        <p:spPr>
          <a:xfrm>
            <a:off x="685800" y="4400058"/>
            <a:ext cx="5486400" cy="3602400"/>
          </a:xfrm>
          <a:prstGeom prst="rect">
            <a:avLst/>
          </a:prstGeom>
        </p:spPr>
        <p:txBody>
          <a:bodyPr spcFirstLastPara="1" wrap="square" lIns="91425" tIns="91425" rIns="91425" bIns="91425" anchor="t" anchorCtr="0">
            <a:noAutofit/>
          </a:bodyPr>
          <a:lstStyle/>
          <a:p>
            <a:pPr marL="0" indent="0">
              <a:buNone/>
            </a:pPr>
            <a:endParaRPr dirty="0"/>
          </a:p>
        </p:txBody>
      </p:sp>
      <p:sp>
        <p:nvSpPr>
          <p:cNvPr id="310" name="Google Shape;310;g4cc02f4c34_0_82:notes"/>
          <p:cNvSpPr>
            <a:spLocks noGrp="1" noRot="1" noChangeAspect="1"/>
          </p:cNvSpPr>
          <p:nvPr>
            <p:ph type="sldImg" idx="2"/>
          </p:nvPr>
        </p:nvSpPr>
        <p:spPr>
          <a:xfrm>
            <a:off x="688975" y="1144588"/>
            <a:ext cx="5480050"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996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4cc02f4c34_0_90:notes"/>
          <p:cNvSpPr txBox="1">
            <a:spLocks noGrp="1"/>
          </p:cNvSpPr>
          <p:nvPr>
            <p:ph type="body" idx="1"/>
          </p:nvPr>
        </p:nvSpPr>
        <p:spPr>
          <a:xfrm>
            <a:off x="685800" y="4400058"/>
            <a:ext cx="5486400" cy="36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g4cc02f4c34_0_90:notes"/>
          <p:cNvSpPr>
            <a:spLocks noGrp="1" noRot="1" noChangeAspect="1"/>
          </p:cNvSpPr>
          <p:nvPr>
            <p:ph type="sldImg" idx="2"/>
          </p:nvPr>
        </p:nvSpPr>
        <p:spPr>
          <a:xfrm>
            <a:off x="688975" y="1144588"/>
            <a:ext cx="5480050"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9083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4cc02f4c34_0_99:notes"/>
          <p:cNvSpPr txBox="1">
            <a:spLocks noGrp="1"/>
          </p:cNvSpPr>
          <p:nvPr>
            <p:ph type="body" idx="1"/>
          </p:nvPr>
        </p:nvSpPr>
        <p:spPr>
          <a:xfrm>
            <a:off x="685800" y="4400058"/>
            <a:ext cx="5486400" cy="3602400"/>
          </a:xfrm>
          <a:prstGeom prst="rect">
            <a:avLst/>
          </a:prstGeom>
        </p:spPr>
        <p:txBody>
          <a:bodyPr spcFirstLastPara="1" wrap="square" lIns="91425" tIns="91425" rIns="91425" bIns="91425" anchor="t" anchorCtr="0">
            <a:noAutofit/>
          </a:bodyPr>
          <a:lstStyle/>
          <a:p>
            <a:pPr marL="0" indent="457200">
              <a:buNone/>
            </a:pPr>
            <a:endParaRPr dirty="0">
              <a:latin typeface="Times New Roman"/>
              <a:ea typeface="Times New Roman"/>
              <a:cs typeface="Times New Roman"/>
              <a:sym typeface="Times New Roman"/>
            </a:endParaRPr>
          </a:p>
        </p:txBody>
      </p:sp>
      <p:sp>
        <p:nvSpPr>
          <p:cNvPr id="329" name="Google Shape;329;g4cc02f4c34_0_99:notes"/>
          <p:cNvSpPr>
            <a:spLocks noGrp="1" noRot="1" noChangeAspect="1"/>
          </p:cNvSpPr>
          <p:nvPr>
            <p:ph type="sldImg" idx="2"/>
          </p:nvPr>
        </p:nvSpPr>
        <p:spPr>
          <a:xfrm>
            <a:off x="688975" y="1144588"/>
            <a:ext cx="5480050"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011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4cc02f4c34_0_106:notes"/>
          <p:cNvSpPr txBox="1">
            <a:spLocks noGrp="1"/>
          </p:cNvSpPr>
          <p:nvPr>
            <p:ph type="body" idx="1"/>
          </p:nvPr>
        </p:nvSpPr>
        <p:spPr>
          <a:xfrm>
            <a:off x="685800" y="4400058"/>
            <a:ext cx="5486400" cy="3602400"/>
          </a:xfrm>
          <a:prstGeom prst="rect">
            <a:avLst/>
          </a:prstGeom>
        </p:spPr>
        <p:txBody>
          <a:bodyPr spcFirstLastPara="1" wrap="square" lIns="91425" tIns="91425" rIns="91425" bIns="91425" anchor="t" anchorCtr="0">
            <a:noAutofit/>
          </a:bodyPr>
          <a:lstStyle/>
          <a:p>
            <a:pPr marL="0" indent="0">
              <a:buNone/>
            </a:pPr>
            <a:endParaRPr dirty="0"/>
          </a:p>
        </p:txBody>
      </p:sp>
      <p:sp>
        <p:nvSpPr>
          <p:cNvPr id="337" name="Google Shape;337;g4cc02f4c34_0_106:notes"/>
          <p:cNvSpPr>
            <a:spLocks noGrp="1" noRot="1" noChangeAspect="1"/>
          </p:cNvSpPr>
          <p:nvPr>
            <p:ph type="sldImg" idx="2"/>
          </p:nvPr>
        </p:nvSpPr>
        <p:spPr>
          <a:xfrm>
            <a:off x="688975" y="1144588"/>
            <a:ext cx="5480050"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8974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4cc02f4c34_0_113:notes"/>
          <p:cNvSpPr txBox="1">
            <a:spLocks noGrp="1"/>
          </p:cNvSpPr>
          <p:nvPr>
            <p:ph type="body" idx="1"/>
          </p:nvPr>
        </p:nvSpPr>
        <p:spPr>
          <a:xfrm>
            <a:off x="685800" y="4400058"/>
            <a:ext cx="5486400" cy="3602400"/>
          </a:xfrm>
          <a:prstGeom prst="rect">
            <a:avLst/>
          </a:prstGeom>
        </p:spPr>
        <p:txBody>
          <a:bodyPr spcFirstLastPara="1" wrap="square" lIns="91425" tIns="91425" rIns="91425" bIns="91425" anchor="t" anchorCtr="0">
            <a:noAutofit/>
          </a:bodyPr>
          <a:lstStyle/>
          <a:p>
            <a:pPr marL="0" indent="457200">
              <a:buNone/>
            </a:pPr>
            <a:endParaRPr dirty="0"/>
          </a:p>
        </p:txBody>
      </p:sp>
      <p:sp>
        <p:nvSpPr>
          <p:cNvPr id="345" name="Google Shape;345;g4cc02f4c34_0_113:notes"/>
          <p:cNvSpPr>
            <a:spLocks noGrp="1" noRot="1" noChangeAspect="1"/>
          </p:cNvSpPr>
          <p:nvPr>
            <p:ph type="sldImg" idx="2"/>
          </p:nvPr>
        </p:nvSpPr>
        <p:spPr>
          <a:xfrm>
            <a:off x="688975" y="1144588"/>
            <a:ext cx="5480050"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492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cc02f4c34_0_28:notes"/>
          <p:cNvSpPr>
            <a:spLocks noGrp="1" noRot="1" noChangeAspect="1"/>
          </p:cNvSpPr>
          <p:nvPr>
            <p:ph type="sldImg" idx="2"/>
          </p:nvPr>
        </p:nvSpPr>
        <p:spPr>
          <a:xfrm>
            <a:off x="688975" y="1144588"/>
            <a:ext cx="5480050" cy="3082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cc02f4c34_0_28:notes"/>
          <p:cNvSpPr txBox="1">
            <a:spLocks noGrp="1"/>
          </p:cNvSpPr>
          <p:nvPr>
            <p:ph type="body" idx="1"/>
          </p:nvPr>
        </p:nvSpPr>
        <p:spPr>
          <a:xfrm>
            <a:off x="685800" y="4400058"/>
            <a:ext cx="5486400" cy="36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g4cc02f4c34_0_28:notes"/>
          <p:cNvSpPr txBox="1">
            <a:spLocks noGrp="1"/>
          </p:cNvSpPr>
          <p:nvPr>
            <p:ph type="sldNum" idx="12"/>
          </p:nvPr>
        </p:nvSpPr>
        <p:spPr>
          <a:xfrm>
            <a:off x="3885010" y="8684546"/>
            <a:ext cx="2971800" cy="45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a:t>
            </a:fld>
            <a:endParaRPr/>
          </a:p>
        </p:txBody>
      </p:sp>
    </p:spTree>
    <p:extLst>
      <p:ext uri="{BB962C8B-B14F-4D97-AF65-F5344CB8AC3E}">
        <p14:creationId xmlns:p14="http://schemas.microsoft.com/office/powerpoint/2010/main" val="1900772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4cc02f4c34_0_40:notes"/>
          <p:cNvSpPr txBox="1">
            <a:spLocks noGrp="1"/>
          </p:cNvSpPr>
          <p:nvPr>
            <p:ph type="body" idx="1"/>
          </p:nvPr>
        </p:nvSpPr>
        <p:spPr>
          <a:xfrm>
            <a:off x="685800" y="4400058"/>
            <a:ext cx="5486400" cy="3602400"/>
          </a:xfrm>
          <a:prstGeom prst="rect">
            <a:avLst/>
          </a:prstGeom>
        </p:spPr>
        <p:txBody>
          <a:bodyPr spcFirstLastPara="1" wrap="square" lIns="91425" tIns="91425" rIns="91425" bIns="91425" anchor="t" anchorCtr="0">
            <a:noAutofit/>
          </a:bodyPr>
          <a:lstStyle/>
          <a:p>
            <a:pPr marL="0" indent="0">
              <a:lnSpc>
                <a:spcPct val="107916"/>
              </a:lnSpc>
              <a:spcAft>
                <a:spcPts val="800"/>
              </a:spcAft>
              <a:buNone/>
            </a:pPr>
            <a:endParaRPr lang="en-US" dirty="0"/>
          </a:p>
          <a:p>
            <a:pPr marL="0" indent="0">
              <a:lnSpc>
                <a:spcPct val="107915"/>
              </a:lnSpc>
              <a:spcAft>
                <a:spcPts val="800"/>
              </a:spcAft>
              <a:buNone/>
            </a:pPr>
            <a:endParaRPr lang="en-US" dirty="0"/>
          </a:p>
        </p:txBody>
      </p:sp>
      <p:sp>
        <p:nvSpPr>
          <p:cNvPr id="262" name="Google Shape;262;g4cc02f4c34_0_40:notes"/>
          <p:cNvSpPr>
            <a:spLocks noGrp="1" noRot="1" noChangeAspect="1"/>
          </p:cNvSpPr>
          <p:nvPr>
            <p:ph type="sldImg" idx="2"/>
          </p:nvPr>
        </p:nvSpPr>
        <p:spPr>
          <a:xfrm>
            <a:off x="688975" y="1144588"/>
            <a:ext cx="5480050"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8813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cc02f4c34_0_21:notes"/>
          <p:cNvSpPr txBox="1">
            <a:spLocks noGrp="1"/>
          </p:cNvSpPr>
          <p:nvPr>
            <p:ph type="body" idx="1"/>
          </p:nvPr>
        </p:nvSpPr>
        <p:spPr>
          <a:xfrm>
            <a:off x="685800" y="4400058"/>
            <a:ext cx="5486400" cy="3602400"/>
          </a:xfrm>
          <a:prstGeom prst="rect">
            <a:avLst/>
          </a:prstGeom>
        </p:spPr>
        <p:txBody>
          <a:bodyPr spcFirstLastPara="1" wrap="square" lIns="91425" tIns="91425" rIns="91425" bIns="91425" anchor="t" anchorCtr="0">
            <a:noAutofit/>
          </a:bodyPr>
          <a:lstStyle/>
          <a:p>
            <a:pPr marL="0" indent="0">
              <a:buNone/>
            </a:pPr>
            <a:endParaRPr dirty="0"/>
          </a:p>
        </p:txBody>
      </p:sp>
      <p:sp>
        <p:nvSpPr>
          <p:cNvPr id="246" name="Google Shape;246;g4cc02f4c34_0_21:notes"/>
          <p:cNvSpPr>
            <a:spLocks noGrp="1" noRot="1" noChangeAspect="1"/>
          </p:cNvSpPr>
          <p:nvPr>
            <p:ph type="sldImg" idx="2"/>
          </p:nvPr>
        </p:nvSpPr>
        <p:spPr>
          <a:xfrm>
            <a:off x="688975" y="1144588"/>
            <a:ext cx="5480050"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276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cc02f4c34_0_33:notes"/>
          <p:cNvSpPr txBox="1">
            <a:spLocks noGrp="1"/>
          </p:cNvSpPr>
          <p:nvPr>
            <p:ph type="body" idx="1"/>
          </p:nvPr>
        </p:nvSpPr>
        <p:spPr>
          <a:xfrm>
            <a:off x="685800" y="4400058"/>
            <a:ext cx="5486400" cy="3602400"/>
          </a:xfrm>
          <a:prstGeom prst="rect">
            <a:avLst/>
          </a:prstGeom>
        </p:spPr>
        <p:txBody>
          <a:bodyPr spcFirstLastPara="1" wrap="square" lIns="91425" tIns="91425" rIns="91425" bIns="91425" anchor="t" anchorCtr="0">
            <a:noAutofit/>
          </a:bodyPr>
          <a:lstStyle/>
          <a:p>
            <a:pPr marL="158750" indent="0">
              <a:buNone/>
            </a:pPr>
            <a:endParaRPr lang="en-US" dirty="0"/>
          </a:p>
        </p:txBody>
      </p:sp>
      <p:sp>
        <p:nvSpPr>
          <p:cNvPr id="254" name="Google Shape;254;g4cc02f4c34_0_33:notes"/>
          <p:cNvSpPr>
            <a:spLocks noGrp="1" noRot="1" noChangeAspect="1"/>
          </p:cNvSpPr>
          <p:nvPr>
            <p:ph type="sldImg" idx="2"/>
          </p:nvPr>
        </p:nvSpPr>
        <p:spPr>
          <a:xfrm>
            <a:off x="688975" y="1144588"/>
            <a:ext cx="5480050"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0798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cc02f4c34_0_33:notes"/>
          <p:cNvSpPr txBox="1">
            <a:spLocks noGrp="1"/>
          </p:cNvSpPr>
          <p:nvPr>
            <p:ph type="body" idx="1"/>
          </p:nvPr>
        </p:nvSpPr>
        <p:spPr>
          <a:xfrm>
            <a:off x="685800" y="4400058"/>
            <a:ext cx="5486400" cy="36024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254" name="Google Shape;254;g4cc02f4c34_0_33:notes"/>
          <p:cNvSpPr>
            <a:spLocks noGrp="1" noRot="1" noChangeAspect="1"/>
          </p:cNvSpPr>
          <p:nvPr>
            <p:ph type="sldImg" idx="2"/>
          </p:nvPr>
        </p:nvSpPr>
        <p:spPr>
          <a:xfrm>
            <a:off x="688975" y="1144588"/>
            <a:ext cx="5480050"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815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cc02f4c34_0_47:notes"/>
          <p:cNvSpPr txBox="1">
            <a:spLocks noGrp="1"/>
          </p:cNvSpPr>
          <p:nvPr>
            <p:ph type="body" idx="1"/>
          </p:nvPr>
        </p:nvSpPr>
        <p:spPr>
          <a:xfrm>
            <a:off x="685800" y="4400058"/>
            <a:ext cx="5486400" cy="3602400"/>
          </a:xfrm>
          <a:prstGeom prst="rect">
            <a:avLst/>
          </a:prstGeom>
        </p:spPr>
        <p:txBody>
          <a:bodyPr spcFirstLastPara="1" wrap="square" lIns="91425" tIns="91425" rIns="91425" bIns="91425" anchor="t" anchorCtr="0">
            <a:noAutofit/>
          </a:bodyPr>
          <a:lstStyle/>
          <a:p>
            <a:pPr marL="0" indent="0">
              <a:lnSpc>
                <a:spcPct val="107916"/>
              </a:lnSpc>
              <a:spcAft>
                <a:spcPts val="800"/>
              </a:spcAft>
              <a:buNone/>
            </a:pPr>
            <a:endParaRPr lang="en-US" dirty="0"/>
          </a:p>
        </p:txBody>
      </p:sp>
      <p:sp>
        <p:nvSpPr>
          <p:cNvPr id="270" name="Google Shape;270;g4cc02f4c34_0_47:notes"/>
          <p:cNvSpPr>
            <a:spLocks noGrp="1" noRot="1" noChangeAspect="1"/>
          </p:cNvSpPr>
          <p:nvPr>
            <p:ph type="sldImg" idx="2"/>
          </p:nvPr>
        </p:nvSpPr>
        <p:spPr>
          <a:xfrm>
            <a:off x="688975" y="1144588"/>
            <a:ext cx="5480050"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1415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4cc02f4c34_0_54:notes"/>
          <p:cNvSpPr txBox="1">
            <a:spLocks noGrp="1"/>
          </p:cNvSpPr>
          <p:nvPr>
            <p:ph type="body" idx="1"/>
          </p:nvPr>
        </p:nvSpPr>
        <p:spPr>
          <a:xfrm>
            <a:off x="685800" y="4400058"/>
            <a:ext cx="5486400" cy="3602400"/>
          </a:xfrm>
          <a:prstGeom prst="rect">
            <a:avLst/>
          </a:prstGeom>
        </p:spPr>
        <p:txBody>
          <a:bodyPr spcFirstLastPara="1" wrap="square" lIns="91425" tIns="91425" rIns="91425" bIns="91425" anchor="t" anchorCtr="0">
            <a:noAutofit/>
          </a:bodyPr>
          <a:lstStyle/>
          <a:p>
            <a:pPr marL="0" indent="457200">
              <a:buNone/>
            </a:pPr>
            <a:endParaRPr sz="1100" dirty="0"/>
          </a:p>
        </p:txBody>
      </p:sp>
      <p:sp>
        <p:nvSpPr>
          <p:cNvPr id="278" name="Google Shape;278;g4cc02f4c34_0_54:notes"/>
          <p:cNvSpPr>
            <a:spLocks noGrp="1" noRot="1" noChangeAspect="1"/>
          </p:cNvSpPr>
          <p:nvPr>
            <p:ph type="sldImg" idx="2"/>
          </p:nvPr>
        </p:nvSpPr>
        <p:spPr>
          <a:xfrm>
            <a:off x="688975" y="1144588"/>
            <a:ext cx="5480050"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5204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4cc02f4c34_0_75:notes"/>
          <p:cNvSpPr txBox="1">
            <a:spLocks noGrp="1"/>
          </p:cNvSpPr>
          <p:nvPr>
            <p:ph type="body" idx="1"/>
          </p:nvPr>
        </p:nvSpPr>
        <p:spPr>
          <a:xfrm>
            <a:off x="685800" y="4400058"/>
            <a:ext cx="5486400" cy="36024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endParaRPr>
              <a:latin typeface="Times New Roman"/>
              <a:ea typeface="Times New Roman"/>
              <a:cs typeface="Times New Roman"/>
              <a:sym typeface="Times New Roman"/>
            </a:endParaRPr>
          </a:p>
          <a:p>
            <a:pPr marL="0" indent="457200">
              <a:buNone/>
            </a:pPr>
            <a:endParaRPr>
              <a:latin typeface="Times New Roman"/>
              <a:ea typeface="Times New Roman"/>
              <a:cs typeface="Times New Roman"/>
              <a:sym typeface="Times New Roman"/>
            </a:endParaRPr>
          </a:p>
        </p:txBody>
      </p:sp>
      <p:sp>
        <p:nvSpPr>
          <p:cNvPr id="302" name="Google Shape;302;g4cc02f4c34_0_75:notes"/>
          <p:cNvSpPr>
            <a:spLocks noGrp="1" noRot="1" noChangeAspect="1"/>
          </p:cNvSpPr>
          <p:nvPr>
            <p:ph type="sldImg" idx="2"/>
          </p:nvPr>
        </p:nvSpPr>
        <p:spPr>
          <a:xfrm>
            <a:off x="688975" y="1144588"/>
            <a:ext cx="5480050"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0337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1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rot="5400000">
            <a:off x="2940150" y="-942281"/>
            <a:ext cx="3263700" cy="78867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16" name="Google Shape;116;p2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p15"/>
          <p:cNvSpPr txBox="1">
            <a:spLocks noGrp="1"/>
          </p:cNvSpPr>
          <p:nvPr>
            <p:ph type="subTitle" idx="1"/>
          </p:nvPr>
        </p:nvSpPr>
        <p:spPr>
          <a:xfrm>
            <a:off x="1143000" y="2701529"/>
            <a:ext cx="6858000" cy="1242000"/>
          </a:xfrm>
          <a:prstGeom prst="rect">
            <a:avLst/>
          </a:prstGeom>
          <a:noFill/>
          <a:ln>
            <a:noFill/>
          </a:ln>
        </p:spPr>
        <p:txBody>
          <a:bodyPr spcFirstLastPara="1" wrap="square" lIns="91425" tIns="45700" rIns="91425" bIns="45700" anchor="t" anchorCtr="0"/>
          <a:lstStyle>
            <a:lvl1pPr lvl="0" algn="ctr" rtl="0">
              <a:lnSpc>
                <a:spcPct val="90000"/>
              </a:lnSpc>
              <a:spcBef>
                <a:spcPts val="750"/>
              </a:spcBef>
              <a:spcAft>
                <a:spcPts val="0"/>
              </a:spcAft>
              <a:buClr>
                <a:schemeClr val="dk1"/>
              </a:buClr>
              <a:buSzPts val="1800"/>
              <a:buNone/>
              <a:defRPr sz="1800"/>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
        <p:nvSpPr>
          <p:cNvPr id="63" name="Google Shape;63;p1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6"/>
          <p:cNvSpPr txBox="1">
            <a:spLocks noGrp="1"/>
          </p:cNvSpPr>
          <p:nvPr>
            <p:ph type="body" idx="1"/>
          </p:nvPr>
        </p:nvSpPr>
        <p:spPr>
          <a:xfrm>
            <a:off x="628650" y="1369219"/>
            <a:ext cx="7886700" cy="32637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9" name="Google Shape;69;p1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17"/>
          <p:cNvSpPr txBox="1">
            <a:spLocks noGrp="1"/>
          </p:cNvSpPr>
          <p:nvPr>
            <p:ph type="body" idx="1"/>
          </p:nvPr>
        </p:nvSpPr>
        <p:spPr>
          <a:xfrm>
            <a:off x="623888" y="3442097"/>
            <a:ext cx="7886700" cy="11250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75" name="Google Shape;75;p1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p18"/>
          <p:cNvSpPr txBox="1">
            <a:spLocks noGrp="1"/>
          </p:cNvSpPr>
          <p:nvPr>
            <p:ph type="body" idx="1"/>
          </p:nvPr>
        </p:nvSpPr>
        <p:spPr>
          <a:xfrm>
            <a:off x="628650" y="1369219"/>
            <a:ext cx="3886200" cy="32637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81" name="Google Shape;81;p18"/>
          <p:cNvSpPr txBox="1">
            <a:spLocks noGrp="1"/>
          </p:cNvSpPr>
          <p:nvPr>
            <p:ph type="body" idx="2"/>
          </p:nvPr>
        </p:nvSpPr>
        <p:spPr>
          <a:xfrm>
            <a:off x="4629150" y="1369219"/>
            <a:ext cx="3886200" cy="32637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82" name="Google Shape;82;p1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 name="Google Shape;87;p19"/>
          <p:cNvSpPr txBox="1">
            <a:spLocks noGrp="1"/>
          </p:cNvSpPr>
          <p:nvPr>
            <p:ph type="body" idx="1"/>
          </p:nvPr>
        </p:nvSpPr>
        <p:spPr>
          <a:xfrm>
            <a:off x="629842" y="1260872"/>
            <a:ext cx="3868200" cy="617700"/>
          </a:xfrm>
          <a:prstGeom prst="rect">
            <a:avLst/>
          </a:prstGeom>
          <a:noFill/>
          <a:ln>
            <a:noFill/>
          </a:ln>
        </p:spPr>
        <p:txBody>
          <a:bodyPr spcFirstLastPara="1" wrap="square" lIns="91425" tIns="45700" rIns="91425" bIns="45700" anchor="b" anchorCtr="0"/>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88" name="Google Shape;88;p19"/>
          <p:cNvSpPr txBox="1">
            <a:spLocks noGrp="1"/>
          </p:cNvSpPr>
          <p:nvPr>
            <p:ph type="body" idx="2"/>
          </p:nvPr>
        </p:nvSpPr>
        <p:spPr>
          <a:xfrm>
            <a:off x="629842" y="1878806"/>
            <a:ext cx="3868200" cy="2763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89" name="Google Shape;89;p19"/>
          <p:cNvSpPr txBox="1">
            <a:spLocks noGrp="1"/>
          </p:cNvSpPr>
          <p:nvPr>
            <p:ph type="body" idx="3"/>
          </p:nvPr>
        </p:nvSpPr>
        <p:spPr>
          <a:xfrm>
            <a:off x="4629150" y="1260872"/>
            <a:ext cx="3887400" cy="617700"/>
          </a:xfrm>
          <a:prstGeom prst="rect">
            <a:avLst/>
          </a:prstGeom>
          <a:noFill/>
          <a:ln>
            <a:noFill/>
          </a:ln>
        </p:spPr>
        <p:txBody>
          <a:bodyPr spcFirstLastPara="1" wrap="square" lIns="91425" tIns="45700" rIns="91425" bIns="45700" anchor="b" anchorCtr="0"/>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90" name="Google Shape;90;p19"/>
          <p:cNvSpPr txBox="1">
            <a:spLocks noGrp="1"/>
          </p:cNvSpPr>
          <p:nvPr>
            <p:ph type="body" idx="4"/>
          </p:nvPr>
        </p:nvSpPr>
        <p:spPr>
          <a:xfrm>
            <a:off x="4629150" y="1878806"/>
            <a:ext cx="3887400" cy="2763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91" name="Google Shape;91;p1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3887391" y="740570"/>
            <a:ext cx="4629300" cy="3655200"/>
          </a:xfrm>
          <a:prstGeom prst="rect">
            <a:avLst/>
          </a:prstGeom>
          <a:noFill/>
          <a:ln>
            <a:noFill/>
          </a:ln>
        </p:spPr>
        <p:txBody>
          <a:bodyPr spcFirstLastPara="1" wrap="square" lIns="91425" tIns="45700" rIns="91425" bIns="45700" anchor="t" anchorCtr="0"/>
          <a:lstStyle>
            <a:lvl1pPr marL="457200" lvl="0" indent="-381000" algn="l" rtl="0">
              <a:lnSpc>
                <a:spcPct val="90000"/>
              </a:lnSpc>
              <a:spcBef>
                <a:spcPts val="750"/>
              </a:spcBef>
              <a:spcAft>
                <a:spcPts val="0"/>
              </a:spcAft>
              <a:buClr>
                <a:schemeClr val="dk1"/>
              </a:buClr>
              <a:buSzPts val="2400"/>
              <a:buChar char="•"/>
              <a:defRPr sz="2400"/>
            </a:lvl1pPr>
            <a:lvl2pPr marL="914400" lvl="1" indent="-361950" algn="l" rtl="0">
              <a:lnSpc>
                <a:spcPct val="90000"/>
              </a:lnSpc>
              <a:spcBef>
                <a:spcPts val="375"/>
              </a:spcBef>
              <a:spcAft>
                <a:spcPts val="0"/>
              </a:spcAft>
              <a:buClr>
                <a:schemeClr val="dk1"/>
              </a:buClr>
              <a:buSzPts val="2100"/>
              <a:buChar char="•"/>
              <a:defRPr sz="2100"/>
            </a:lvl2pPr>
            <a:lvl3pPr marL="1371600" lvl="2" indent="-342900" algn="l" rtl="0">
              <a:lnSpc>
                <a:spcPct val="90000"/>
              </a:lnSpc>
              <a:spcBef>
                <a:spcPts val="375"/>
              </a:spcBef>
              <a:spcAft>
                <a:spcPts val="0"/>
              </a:spcAft>
              <a:buClr>
                <a:schemeClr val="dk1"/>
              </a:buClr>
              <a:buSzPts val="1800"/>
              <a:buChar char="•"/>
              <a:defRPr sz="1800"/>
            </a:lvl3pPr>
            <a:lvl4pPr marL="1828800" lvl="3" indent="-323850" algn="l" rtl="0">
              <a:lnSpc>
                <a:spcPct val="90000"/>
              </a:lnSpc>
              <a:spcBef>
                <a:spcPts val="375"/>
              </a:spcBef>
              <a:spcAft>
                <a:spcPts val="0"/>
              </a:spcAft>
              <a:buClr>
                <a:schemeClr val="dk1"/>
              </a:buClr>
              <a:buSzPts val="1500"/>
              <a:buChar char="•"/>
              <a:defRPr sz="1500"/>
            </a:lvl4pPr>
            <a:lvl5pPr marL="2286000" lvl="4" indent="-323850" algn="l" rtl="0">
              <a:lnSpc>
                <a:spcPct val="90000"/>
              </a:lnSpc>
              <a:spcBef>
                <a:spcPts val="375"/>
              </a:spcBef>
              <a:spcAft>
                <a:spcPts val="0"/>
              </a:spcAft>
              <a:buClr>
                <a:schemeClr val="dk1"/>
              </a:buClr>
              <a:buSzPts val="1500"/>
              <a:buChar char="•"/>
              <a:defRPr sz="1500"/>
            </a:lvl5pPr>
            <a:lvl6pPr marL="2743200" lvl="5" indent="-323850" algn="l" rtl="0">
              <a:lnSpc>
                <a:spcPct val="90000"/>
              </a:lnSpc>
              <a:spcBef>
                <a:spcPts val="375"/>
              </a:spcBef>
              <a:spcAft>
                <a:spcPts val="0"/>
              </a:spcAft>
              <a:buClr>
                <a:schemeClr val="dk1"/>
              </a:buClr>
              <a:buSzPts val="1500"/>
              <a:buChar char="•"/>
              <a:defRPr sz="1500"/>
            </a:lvl6pPr>
            <a:lvl7pPr marL="3200400" lvl="6" indent="-323850" algn="l" rtl="0">
              <a:lnSpc>
                <a:spcPct val="90000"/>
              </a:lnSpc>
              <a:spcBef>
                <a:spcPts val="375"/>
              </a:spcBef>
              <a:spcAft>
                <a:spcPts val="0"/>
              </a:spcAft>
              <a:buClr>
                <a:schemeClr val="dk1"/>
              </a:buClr>
              <a:buSzPts val="1500"/>
              <a:buChar char="•"/>
              <a:defRPr sz="1500"/>
            </a:lvl7pPr>
            <a:lvl8pPr marL="3657600" lvl="7" indent="-323850" algn="l" rtl="0">
              <a:lnSpc>
                <a:spcPct val="90000"/>
              </a:lnSpc>
              <a:spcBef>
                <a:spcPts val="375"/>
              </a:spcBef>
              <a:spcAft>
                <a:spcPts val="0"/>
              </a:spcAft>
              <a:buClr>
                <a:schemeClr val="dk1"/>
              </a:buClr>
              <a:buSzPts val="1500"/>
              <a:buChar char="•"/>
              <a:defRPr sz="1500"/>
            </a:lvl8pPr>
            <a:lvl9pPr marL="4114800" lvl="8" indent="-323850" algn="l" rtl="0">
              <a:lnSpc>
                <a:spcPct val="90000"/>
              </a:lnSpc>
              <a:spcBef>
                <a:spcPts val="375"/>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103" name="Google Shape;103;p2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22"/>
          <p:cNvSpPr>
            <a:spLocks noGrp="1"/>
          </p:cNvSpPr>
          <p:nvPr>
            <p:ph type="pic" idx="2"/>
          </p:nvPr>
        </p:nvSpPr>
        <p:spPr>
          <a:xfrm>
            <a:off x="3887391" y="740570"/>
            <a:ext cx="4629300" cy="3655200"/>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110" name="Google Shape;110;p2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2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628650" y="1369219"/>
            <a:ext cx="7886700" cy="3263700"/>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ideo" Target="https://www.youtube.com/embed/B3Ldpw0yN3Y"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teachingworks.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7"/>
        <p:cNvGrpSpPr/>
        <p:nvPr/>
      </p:nvGrpSpPr>
      <p:grpSpPr>
        <a:xfrm>
          <a:off x="0" y="0"/>
          <a:ext cx="0" cy="0"/>
          <a:chOff x="0" y="0"/>
          <a:chExt cx="0" cy="0"/>
        </a:xfrm>
      </p:grpSpPr>
      <p:sp>
        <p:nvSpPr>
          <p:cNvPr id="219" name="Google Shape;219;p40"/>
          <p:cNvSpPr txBox="1">
            <a:spLocks noGrp="1"/>
          </p:cNvSpPr>
          <p:nvPr>
            <p:ph type="ctrTitle"/>
          </p:nvPr>
        </p:nvSpPr>
        <p:spPr>
          <a:xfrm>
            <a:off x="1668550" y="3360876"/>
            <a:ext cx="7357800" cy="770700"/>
          </a:xfrm>
          <a:prstGeom prst="rect">
            <a:avLst/>
          </a:prstGeom>
          <a:noFill/>
          <a:ln>
            <a:noFill/>
          </a:ln>
        </p:spPr>
        <p:txBody>
          <a:bodyPr spcFirstLastPara="1" wrap="square" lIns="91425" tIns="45700" rIns="91425" bIns="45700" anchor="b" anchorCtr="0">
            <a:noAutofit/>
          </a:bodyPr>
          <a:lstStyle/>
          <a:p>
            <a:pPr marL="0" marR="8890" lvl="0" indent="0" algn="l" rtl="0">
              <a:lnSpc>
                <a:spcPct val="70000"/>
              </a:lnSpc>
              <a:spcBef>
                <a:spcPts val="0"/>
              </a:spcBef>
              <a:spcAft>
                <a:spcPts val="0"/>
              </a:spcAft>
              <a:buClr>
                <a:schemeClr val="dk1"/>
              </a:buClr>
              <a:buSzPts val="6600"/>
              <a:buFont typeface="Open Sans"/>
              <a:buNone/>
            </a:pPr>
            <a:r>
              <a:rPr lang="en" sz="2200" b="1" dirty="0">
                <a:latin typeface="Open Sans"/>
                <a:ea typeface="Open Sans"/>
                <a:cs typeface="Open Sans"/>
                <a:sym typeface="Open Sans"/>
              </a:rPr>
              <a:t>Pre-service Middle School Science Teachers Practice Leading Discussions with Virtual Avatars</a:t>
            </a:r>
            <a:endParaRPr sz="2200" b="1" dirty="0">
              <a:latin typeface="Open Sans"/>
              <a:ea typeface="Open Sans"/>
              <a:cs typeface="Open Sans"/>
              <a:sym typeface="Open Sans"/>
            </a:endParaRPr>
          </a:p>
        </p:txBody>
      </p:sp>
      <p:sp>
        <p:nvSpPr>
          <p:cNvPr id="220" name="Google Shape;220;p40"/>
          <p:cNvSpPr txBox="1">
            <a:spLocks noGrp="1"/>
          </p:cNvSpPr>
          <p:nvPr>
            <p:ph type="subTitle" idx="1"/>
          </p:nvPr>
        </p:nvSpPr>
        <p:spPr>
          <a:xfrm>
            <a:off x="1743959" y="4246083"/>
            <a:ext cx="7202100" cy="6036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800"/>
              </a:spcAft>
              <a:buClr>
                <a:schemeClr val="dk1"/>
              </a:buClr>
              <a:buSzPts val="1100"/>
              <a:buFont typeface="Arial"/>
              <a:buNone/>
            </a:pPr>
            <a:r>
              <a:rPr lang="en" b="1">
                <a:latin typeface="Times New Roman"/>
                <a:ea typeface="Times New Roman"/>
                <a:cs typeface="Times New Roman"/>
                <a:sym typeface="Times New Roman"/>
              </a:rPr>
              <a:t>Daniel M. Levin</a:t>
            </a:r>
            <a:r>
              <a:rPr lang="en">
                <a:latin typeface="Times New Roman"/>
                <a:ea typeface="Times New Roman"/>
                <a:cs typeface="Times New Roman"/>
                <a:sym typeface="Times New Roman"/>
              </a:rPr>
              <a:t>, Dana L. Grosser-Clarkson, Natalia Galvez Molina, Amman A. Haque, Elizabeth E. Fleming, and Alexander K. Chumbley </a:t>
            </a:r>
            <a:endParaRPr>
              <a:latin typeface="Times New Roman"/>
              <a:ea typeface="Times New Roman"/>
              <a:cs typeface="Times New Roman"/>
              <a:sym typeface="Times New Roman"/>
            </a:endParaRPr>
          </a:p>
        </p:txBody>
      </p:sp>
      <p:pic>
        <p:nvPicPr>
          <p:cNvPr id="221" name="Google Shape;221;p40" descr="National Science Foundation Logo"/>
          <p:cNvPicPr preferRelativeResize="0"/>
          <p:nvPr/>
        </p:nvPicPr>
        <p:blipFill>
          <a:blip r:embed="rId4">
            <a:alphaModFix/>
          </a:blip>
          <a:stretch>
            <a:fillRect/>
          </a:stretch>
        </p:blipFill>
        <p:spPr>
          <a:xfrm>
            <a:off x="801675" y="4283907"/>
            <a:ext cx="825231" cy="8252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90" name="Title"/>
          <p:cNvSpPr txBox="1">
            <a:spLocks noGrp="1"/>
          </p:cNvSpPr>
          <p:nvPr>
            <p:ph type="title"/>
          </p:nvPr>
        </p:nvSpPr>
        <p:spPr>
          <a:xfrm>
            <a:off x="1447800" y="273844"/>
            <a:ext cx="70674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300"/>
              <a:buFont typeface="Open Sans"/>
              <a:buNone/>
            </a:pPr>
            <a:r>
              <a:rPr lang="en" dirty="0">
                <a:solidFill>
                  <a:srgbClr val="000000"/>
                </a:solidFill>
                <a:latin typeface="Open Sans"/>
                <a:ea typeface="Open Sans"/>
                <a:cs typeface="Open Sans"/>
                <a:sym typeface="Open Sans"/>
              </a:rPr>
              <a:t>Methods: </a:t>
            </a:r>
            <a:r>
              <a:rPr lang="en" sz="2400" dirty="0">
                <a:solidFill>
                  <a:srgbClr val="000000"/>
                </a:solidFill>
                <a:latin typeface="Open Sans"/>
                <a:ea typeface="Open Sans"/>
                <a:cs typeface="Open Sans"/>
                <a:sym typeface="Open Sans"/>
              </a:rPr>
              <a:t>Responsiveness</a:t>
            </a:r>
            <a:r>
              <a:rPr lang="en" dirty="0">
                <a:solidFill>
                  <a:srgbClr val="000000"/>
                </a:solidFill>
                <a:latin typeface="Open Sans"/>
                <a:ea typeface="Open Sans"/>
                <a:cs typeface="Open Sans"/>
                <a:sym typeface="Open Sans"/>
              </a:rPr>
              <a:t> </a:t>
            </a:r>
            <a:r>
              <a:rPr lang="en" sz="1800" dirty="0">
                <a:solidFill>
                  <a:srgbClr val="000000"/>
                </a:solidFill>
                <a:latin typeface="Open Sans"/>
                <a:ea typeface="Open Sans"/>
                <a:cs typeface="Open Sans"/>
                <a:sym typeface="Open Sans"/>
              </a:rPr>
              <a:t>(Pierson, 2008)</a:t>
            </a:r>
            <a:endParaRPr sz="1800" dirty="0">
              <a:solidFill>
                <a:srgbClr val="000000"/>
              </a:solidFill>
              <a:latin typeface="Open Sans"/>
              <a:ea typeface="Open Sans"/>
              <a:cs typeface="Open Sans"/>
              <a:sym typeface="Open Sans"/>
            </a:endParaRPr>
          </a:p>
        </p:txBody>
      </p:sp>
      <p:pic>
        <p:nvPicPr>
          <p:cNvPr id="2" name="Picture 2" descr="Pierson Flowchart for follow up for student responsiveness">
            <a:extLst>
              <a:ext uri="{FF2B5EF4-FFF2-40B4-BE49-F238E27FC236}">
                <a16:creationId xmlns:a16="http://schemas.microsoft.com/office/drawing/2014/main" id="{574AFB5F-CB01-427A-A74D-FAF10DAA8F09}"/>
              </a:ext>
            </a:extLst>
          </p:cNvPr>
          <p:cNvPicPr>
            <a:picLocks noChangeAspect="1"/>
          </p:cNvPicPr>
          <p:nvPr/>
        </p:nvPicPr>
        <p:blipFill>
          <a:blip r:embed="rId3"/>
          <a:stretch>
            <a:fillRect/>
          </a:stretch>
        </p:blipFill>
        <p:spPr>
          <a:xfrm>
            <a:off x="1322129" y="1237648"/>
            <a:ext cx="7280240" cy="3418532"/>
          </a:xfrm>
          <a:prstGeom prst="rect">
            <a:avLst/>
          </a:prstGeom>
        </p:spPr>
      </p:pic>
      <p:sp>
        <p:nvSpPr>
          <p:cNvPr id="5" name="Rectangle 4" descr="rectangle to visually obscure text from the conference participants.">
            <a:extLst>
              <a:ext uri="{FF2B5EF4-FFF2-40B4-BE49-F238E27FC236}">
                <a16:creationId xmlns:a16="http://schemas.microsoft.com/office/drawing/2014/main" id="{7C01C0A1-E1D8-4781-ADC7-46F16B75D075}"/>
              </a:ext>
              <a:ext uri="{C183D7F6-B498-43B3-948B-1728B52AA6E4}">
                <adec:decorative xmlns:adec="http://schemas.microsoft.com/office/drawing/2017/decorative" val="0"/>
              </a:ext>
            </a:extLst>
          </p:cNvPr>
          <p:cNvSpPr/>
          <p:nvPr/>
        </p:nvSpPr>
        <p:spPr>
          <a:xfrm>
            <a:off x="1689065" y="2645352"/>
            <a:ext cx="1253531"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A8D4A84-53EC-4E00-B6FD-8E1C662C2E51}"/>
              </a:ext>
            </a:extLst>
          </p:cNvPr>
          <p:cNvSpPr txBox="1"/>
          <p:nvPr/>
        </p:nvSpPr>
        <p:spPr>
          <a:xfrm rot="-10920000" flipV="1">
            <a:off x="2062070" y="2822937"/>
            <a:ext cx="637300"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Low</a:t>
            </a:r>
          </a:p>
        </p:txBody>
      </p:sp>
      <p:sp>
        <p:nvSpPr>
          <p:cNvPr id="6" name="Rectangle 5" descr="rectangle to visually obscure text from the conference participants. ">
            <a:extLst>
              <a:ext uri="{FF2B5EF4-FFF2-40B4-BE49-F238E27FC236}">
                <a16:creationId xmlns:a16="http://schemas.microsoft.com/office/drawing/2014/main" id="{0D5D83C4-F01C-4604-BFFA-9B31FB816EBC}"/>
              </a:ext>
              <a:ext uri="{C183D7F6-B498-43B3-948B-1728B52AA6E4}">
                <adec:decorative xmlns:adec="http://schemas.microsoft.com/office/drawing/2017/decorative" val="0"/>
              </a:ext>
            </a:extLst>
          </p:cNvPr>
          <p:cNvSpPr/>
          <p:nvPr/>
        </p:nvSpPr>
        <p:spPr>
          <a:xfrm>
            <a:off x="3205801" y="3656492"/>
            <a:ext cx="1504741" cy="1163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C389916-D834-4C1A-98DB-6883D6B03E64}"/>
              </a:ext>
            </a:extLst>
          </p:cNvPr>
          <p:cNvSpPr txBox="1"/>
          <p:nvPr/>
        </p:nvSpPr>
        <p:spPr>
          <a:xfrm rot="-10920000" flipV="1">
            <a:off x="3814291" y="3886560"/>
            <a:ext cx="507442"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M</a:t>
            </a:r>
          </a:p>
        </p:txBody>
      </p:sp>
      <p:sp>
        <p:nvSpPr>
          <p:cNvPr id="16" name="TextBox 15">
            <a:extLst>
              <a:ext uri="{FF2B5EF4-FFF2-40B4-BE49-F238E27FC236}">
                <a16:creationId xmlns:a16="http://schemas.microsoft.com/office/drawing/2014/main" id="{57869CB9-1EA8-4A09-9181-17270E8CF076}"/>
              </a:ext>
            </a:extLst>
          </p:cNvPr>
          <p:cNvSpPr txBox="1"/>
          <p:nvPr/>
        </p:nvSpPr>
        <p:spPr>
          <a:xfrm rot="-10920000" flipV="1">
            <a:off x="5352945" y="4828593"/>
            <a:ext cx="507442"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HI </a:t>
            </a:r>
          </a:p>
        </p:txBody>
      </p:sp>
      <p:sp>
        <p:nvSpPr>
          <p:cNvPr id="17" name="TextBox 16">
            <a:extLst>
              <a:ext uri="{FF2B5EF4-FFF2-40B4-BE49-F238E27FC236}">
                <a16:creationId xmlns:a16="http://schemas.microsoft.com/office/drawing/2014/main" id="{ACDC8D5B-D8F1-4175-BB44-7E118BAF65A1}"/>
              </a:ext>
            </a:extLst>
          </p:cNvPr>
          <p:cNvSpPr txBox="1"/>
          <p:nvPr/>
        </p:nvSpPr>
        <p:spPr>
          <a:xfrm rot="-10920000" flipV="1">
            <a:off x="7394016" y="4828593"/>
            <a:ext cx="507442"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HII</a:t>
            </a:r>
          </a:p>
        </p:txBody>
      </p:sp>
    </p:spTree>
    <p:extLst>
      <p:ext uri="{BB962C8B-B14F-4D97-AF65-F5344CB8AC3E}">
        <p14:creationId xmlns:p14="http://schemas.microsoft.com/office/powerpoint/2010/main" val="124692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8" name="Google Shape;298;p50"/>
          <p:cNvSpPr txBox="1">
            <a:spLocks noGrp="1"/>
          </p:cNvSpPr>
          <p:nvPr>
            <p:ph type="title"/>
          </p:nvPr>
        </p:nvSpPr>
        <p:spPr>
          <a:xfrm>
            <a:off x="1447800" y="273844"/>
            <a:ext cx="70674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300"/>
              <a:buFont typeface="Open Sans"/>
              <a:buNone/>
            </a:pPr>
            <a:r>
              <a:rPr lang="en" dirty="0">
                <a:solidFill>
                  <a:srgbClr val="000000"/>
                </a:solidFill>
                <a:latin typeface="Open Sans"/>
                <a:ea typeface="Open Sans"/>
                <a:cs typeface="Open Sans"/>
                <a:sym typeface="Open Sans"/>
              </a:rPr>
              <a:t>Methods: </a:t>
            </a:r>
            <a:r>
              <a:rPr lang="en" sz="2400" dirty="0">
                <a:solidFill>
                  <a:srgbClr val="000000"/>
                </a:solidFill>
                <a:latin typeface="Open Sans"/>
                <a:ea typeface="Open Sans"/>
                <a:cs typeface="Open Sans"/>
                <a:sym typeface="Open Sans"/>
              </a:rPr>
              <a:t>Intellectual Work</a:t>
            </a:r>
            <a:r>
              <a:rPr lang="en" dirty="0">
                <a:solidFill>
                  <a:srgbClr val="000000"/>
                </a:solidFill>
                <a:latin typeface="Open Sans"/>
                <a:ea typeface="Open Sans"/>
                <a:cs typeface="Open Sans"/>
                <a:sym typeface="Open Sans"/>
              </a:rPr>
              <a:t> </a:t>
            </a:r>
            <a:r>
              <a:rPr lang="en" sz="1800" dirty="0">
                <a:latin typeface="Open Sans"/>
                <a:ea typeface="Open Sans"/>
                <a:cs typeface="Open Sans"/>
                <a:sym typeface="Open Sans"/>
              </a:rPr>
              <a:t>(Pierson, 2008)</a:t>
            </a:r>
            <a:endParaRPr dirty="0">
              <a:latin typeface="Open Sans"/>
              <a:ea typeface="Open Sans"/>
              <a:cs typeface="Open Sans"/>
              <a:sym typeface="Open Sans"/>
            </a:endParaRPr>
          </a:p>
        </p:txBody>
      </p:sp>
      <p:pic>
        <p:nvPicPr>
          <p:cNvPr id="5" name="Picture 2" descr="Pierson's Intellectual Work Flowchart - outcomes are IGL (Intellect Give Low) IGH (Intellect Give High) IDL (Intellect Demand Low) IDH (Intellect Demand High)">
            <a:extLst>
              <a:ext uri="{FF2B5EF4-FFF2-40B4-BE49-F238E27FC236}">
                <a16:creationId xmlns:a16="http://schemas.microsoft.com/office/drawing/2014/main" id="{3DD24E42-DA03-41DE-8374-090AD937D6FD}"/>
              </a:ext>
            </a:extLst>
          </p:cNvPr>
          <p:cNvPicPr>
            <a:picLocks noChangeAspect="1"/>
          </p:cNvPicPr>
          <p:nvPr/>
        </p:nvPicPr>
        <p:blipFill>
          <a:blip r:embed="rId3"/>
          <a:stretch>
            <a:fillRect/>
          </a:stretch>
        </p:blipFill>
        <p:spPr>
          <a:xfrm>
            <a:off x="1253584" y="1248443"/>
            <a:ext cx="6856639" cy="3611858"/>
          </a:xfrm>
          <a:prstGeom prst="rect">
            <a:avLst/>
          </a:prstGeom>
        </p:spPr>
      </p:pic>
      <p:sp>
        <p:nvSpPr>
          <p:cNvPr id="7" name="TextBox 6">
            <a:extLst>
              <a:ext uri="{FF2B5EF4-FFF2-40B4-BE49-F238E27FC236}">
                <a16:creationId xmlns:a16="http://schemas.microsoft.com/office/drawing/2014/main" id="{22EAD055-BED4-4815-BB5C-25C957D77F41}"/>
              </a:ext>
              <a:ext uri="{C183D7F6-B498-43B3-948B-1728B52AA6E4}">
                <adec:decorative xmlns:adec="http://schemas.microsoft.com/office/drawing/2017/decorative" val="0"/>
              </a:ext>
            </a:extLst>
          </p:cNvPr>
          <p:cNvSpPr txBox="1"/>
          <p:nvPr/>
        </p:nvSpPr>
        <p:spPr>
          <a:xfrm rot="-10920000" flipV="1">
            <a:off x="1848583" y="4878835"/>
            <a:ext cx="507442"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IGL</a:t>
            </a:r>
          </a:p>
        </p:txBody>
      </p:sp>
      <p:sp>
        <p:nvSpPr>
          <p:cNvPr id="15" name="TextBox 14">
            <a:extLst>
              <a:ext uri="{FF2B5EF4-FFF2-40B4-BE49-F238E27FC236}">
                <a16:creationId xmlns:a16="http://schemas.microsoft.com/office/drawing/2014/main" id="{76B45AA9-22C9-414D-BD1B-3D15E2A16877}"/>
              </a:ext>
              <a:ext uri="{C183D7F6-B498-43B3-948B-1728B52AA6E4}">
                <adec:decorative xmlns:adec="http://schemas.microsoft.com/office/drawing/2017/decorative" val="0"/>
              </a:ext>
            </a:extLst>
          </p:cNvPr>
          <p:cNvSpPr txBox="1"/>
          <p:nvPr/>
        </p:nvSpPr>
        <p:spPr>
          <a:xfrm rot="-10920000" flipV="1">
            <a:off x="3437479" y="4878835"/>
            <a:ext cx="507442"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IGH</a:t>
            </a:r>
          </a:p>
        </p:txBody>
      </p:sp>
      <p:sp>
        <p:nvSpPr>
          <p:cNvPr id="16" name="TextBox 15">
            <a:extLst>
              <a:ext uri="{FF2B5EF4-FFF2-40B4-BE49-F238E27FC236}">
                <a16:creationId xmlns:a16="http://schemas.microsoft.com/office/drawing/2014/main" id="{AFDC2567-3FA5-4F96-AE04-739CECE87643}"/>
              </a:ext>
              <a:ext uri="{C183D7F6-B498-43B3-948B-1728B52AA6E4}">
                <adec:decorative xmlns:adec="http://schemas.microsoft.com/office/drawing/2017/decorative" val="0"/>
              </a:ext>
            </a:extLst>
          </p:cNvPr>
          <p:cNvSpPr txBox="1"/>
          <p:nvPr/>
        </p:nvSpPr>
        <p:spPr>
          <a:xfrm rot="-10920000" flipV="1">
            <a:off x="5252462" y="4878835"/>
            <a:ext cx="507442"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IDL</a:t>
            </a:r>
          </a:p>
        </p:txBody>
      </p:sp>
      <p:sp>
        <p:nvSpPr>
          <p:cNvPr id="18" name="TextBox 17">
            <a:extLst>
              <a:ext uri="{FF2B5EF4-FFF2-40B4-BE49-F238E27FC236}">
                <a16:creationId xmlns:a16="http://schemas.microsoft.com/office/drawing/2014/main" id="{7B8F5644-9C05-4ADE-85C5-CF448852D1F8}"/>
              </a:ext>
            </a:extLst>
          </p:cNvPr>
          <p:cNvSpPr txBox="1"/>
          <p:nvPr/>
        </p:nvSpPr>
        <p:spPr>
          <a:xfrm rot="-10920000" flipV="1">
            <a:off x="7046913" y="4860595"/>
            <a:ext cx="507442"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IDH</a:t>
            </a:r>
          </a:p>
        </p:txBody>
      </p:sp>
    </p:spTree>
    <p:extLst>
      <p:ext uri="{BB962C8B-B14F-4D97-AF65-F5344CB8AC3E}">
        <p14:creationId xmlns:p14="http://schemas.microsoft.com/office/powerpoint/2010/main" val="150965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4" name="Google Shape;314;p52"/>
          <p:cNvSpPr txBox="1">
            <a:spLocks noGrp="1"/>
          </p:cNvSpPr>
          <p:nvPr>
            <p:ph type="title"/>
          </p:nvPr>
        </p:nvSpPr>
        <p:spPr>
          <a:xfrm>
            <a:off x="1447800" y="273844"/>
            <a:ext cx="70674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300"/>
              <a:buFont typeface="Open Sans"/>
              <a:buNone/>
            </a:pPr>
            <a:r>
              <a:rPr lang="en" dirty="0">
                <a:solidFill>
                  <a:srgbClr val="000000"/>
                </a:solidFill>
                <a:latin typeface="Open Sans"/>
                <a:ea typeface="Open Sans"/>
                <a:cs typeface="Open Sans"/>
                <a:sym typeface="Open Sans"/>
              </a:rPr>
              <a:t>Learnings </a:t>
            </a:r>
            <a:r>
              <a:rPr lang="en" b="1" dirty="0">
                <a:solidFill>
                  <a:srgbClr val="000000"/>
                </a:solidFill>
                <a:latin typeface="Open Sans"/>
                <a:ea typeface="Open Sans"/>
                <a:cs typeface="Open Sans"/>
                <a:sym typeface="Open Sans"/>
              </a:rPr>
              <a:t>(RQ1)</a:t>
            </a:r>
            <a:endParaRPr b="1" dirty="0">
              <a:solidFill>
                <a:srgbClr val="000000"/>
              </a:solidFill>
              <a:latin typeface="Open Sans"/>
              <a:ea typeface="Open Sans"/>
              <a:cs typeface="Open Sans"/>
              <a:sym typeface="Open Sans"/>
            </a:endParaRPr>
          </a:p>
        </p:txBody>
      </p:sp>
      <p:sp>
        <p:nvSpPr>
          <p:cNvPr id="316" name="Google Shape;316;p52"/>
          <p:cNvSpPr txBox="1"/>
          <p:nvPr/>
        </p:nvSpPr>
        <p:spPr>
          <a:xfrm>
            <a:off x="898100" y="1369909"/>
            <a:ext cx="2712300" cy="2546400"/>
          </a:xfrm>
          <a:prstGeom prst="rect">
            <a:avLst/>
          </a:prstGeom>
          <a:noFill/>
          <a:ln>
            <a:noFill/>
          </a:ln>
        </p:spPr>
        <p:txBody>
          <a:bodyPr spcFirstLastPara="1" wrap="square" lIns="91425" tIns="91425" rIns="91425" bIns="91425" anchor="ctr" anchorCtr="0">
            <a:noAutofit/>
          </a:bodyPr>
          <a:lstStyle/>
          <a:p>
            <a:pPr marL="74295" lvl="0" indent="-74295" algn="l" rtl="0">
              <a:lnSpc>
                <a:spcPct val="107916"/>
              </a:lnSpc>
              <a:spcBef>
                <a:spcPts val="0"/>
              </a:spcBef>
              <a:spcAft>
                <a:spcPts val="0"/>
              </a:spcAft>
              <a:buNone/>
            </a:pPr>
            <a:r>
              <a:rPr lang="en" sz="1100" b="1" dirty="0">
                <a:latin typeface="Open Sans" panose="020B0604020202020204" charset="0"/>
                <a:ea typeface="Open Sans" panose="020B0604020202020204" charset="0"/>
                <a:cs typeface="Open Sans" panose="020B0604020202020204" charset="0"/>
                <a:sym typeface="Calibri"/>
              </a:rPr>
              <a:t>Questions</a:t>
            </a:r>
            <a:endParaRPr sz="1100" b="1" dirty="0">
              <a:latin typeface="Open Sans" panose="020B0604020202020204" charset="0"/>
              <a:ea typeface="Open Sans" panose="020B0604020202020204" charset="0"/>
              <a:cs typeface="Open Sans" panose="020B0604020202020204" charset="0"/>
              <a:sym typeface="Calibri"/>
            </a:endParaRPr>
          </a:p>
          <a:p>
            <a:pPr marL="531495" lvl="0" indent="-304799" algn="l" rtl="0">
              <a:spcBef>
                <a:spcPts val="800"/>
              </a:spcBef>
              <a:spcAft>
                <a:spcPts val="0"/>
              </a:spcAft>
              <a:buSzPts val="1200"/>
              <a:buFont typeface="Times New Roman"/>
              <a:buAutoNum type="arabicPeriod"/>
            </a:pPr>
            <a:r>
              <a:rPr lang="en" sz="1100" dirty="0">
                <a:latin typeface="Open Sans" panose="020B0604020202020204" charset="0"/>
                <a:ea typeface="Open Sans" panose="020B0604020202020204" charset="0"/>
                <a:cs typeface="Open Sans" panose="020B0604020202020204" charset="0"/>
                <a:sym typeface="Calibri"/>
              </a:rPr>
              <a:t>What causes the grass to smell when it’s freshly cut?</a:t>
            </a:r>
            <a:endParaRPr sz="1100" dirty="0">
              <a:latin typeface="Open Sans" panose="020B0604020202020204" charset="0"/>
              <a:ea typeface="Open Sans" panose="020B0604020202020204" charset="0"/>
              <a:cs typeface="Open Sans" panose="020B0604020202020204" charset="0"/>
              <a:sym typeface="Calibri"/>
            </a:endParaRPr>
          </a:p>
          <a:p>
            <a:pPr marL="531495" lvl="0" indent="-304799" algn="l" rtl="0">
              <a:spcBef>
                <a:spcPts val="275"/>
              </a:spcBef>
              <a:spcAft>
                <a:spcPts val="0"/>
              </a:spcAft>
              <a:buSzPts val="1200"/>
              <a:buFont typeface="Times New Roman"/>
              <a:buAutoNum type="arabicPeriod"/>
            </a:pPr>
            <a:r>
              <a:rPr lang="en" sz="1100" dirty="0">
                <a:latin typeface="Open Sans" panose="020B0604020202020204" charset="0"/>
                <a:ea typeface="Open Sans" panose="020B0604020202020204" charset="0"/>
                <a:cs typeface="Open Sans" panose="020B0604020202020204" charset="0"/>
                <a:sym typeface="Calibri"/>
              </a:rPr>
              <a:t>What causes it to snow?</a:t>
            </a:r>
            <a:endParaRPr sz="1100" dirty="0">
              <a:latin typeface="Open Sans" panose="020B0604020202020204" charset="0"/>
              <a:ea typeface="Open Sans" panose="020B0604020202020204" charset="0"/>
              <a:cs typeface="Open Sans" panose="020B0604020202020204" charset="0"/>
              <a:sym typeface="Calibri"/>
            </a:endParaRPr>
          </a:p>
          <a:p>
            <a:pPr marL="531495" lvl="0" indent="-304799" algn="l" rtl="0">
              <a:spcBef>
                <a:spcPts val="255"/>
              </a:spcBef>
              <a:spcAft>
                <a:spcPts val="0"/>
              </a:spcAft>
              <a:buSzPts val="1200"/>
              <a:buFont typeface="Times New Roman"/>
              <a:buAutoNum type="arabicPeriod"/>
            </a:pPr>
            <a:r>
              <a:rPr lang="en" sz="1100" dirty="0">
                <a:latin typeface="Open Sans" panose="020B0604020202020204" charset="0"/>
                <a:ea typeface="Open Sans" panose="020B0604020202020204" charset="0"/>
                <a:cs typeface="Open Sans" panose="020B0604020202020204" charset="0"/>
                <a:sym typeface="Calibri"/>
              </a:rPr>
              <a:t>What causes rainbows?</a:t>
            </a:r>
            <a:endParaRPr sz="1100" dirty="0">
              <a:latin typeface="Open Sans" panose="020B0604020202020204" charset="0"/>
              <a:ea typeface="Open Sans" panose="020B0604020202020204" charset="0"/>
              <a:cs typeface="Open Sans" panose="020B0604020202020204" charset="0"/>
              <a:sym typeface="Calibri"/>
            </a:endParaRPr>
          </a:p>
          <a:p>
            <a:pPr marL="531495" lvl="0" indent="-304799" algn="l" rtl="0">
              <a:spcBef>
                <a:spcPts val="275"/>
              </a:spcBef>
              <a:spcAft>
                <a:spcPts val="0"/>
              </a:spcAft>
              <a:buSzPts val="1200"/>
              <a:buFont typeface="Times New Roman"/>
              <a:buAutoNum type="arabicPeriod"/>
            </a:pPr>
            <a:r>
              <a:rPr lang="en" sz="1100" dirty="0">
                <a:latin typeface="Open Sans" panose="020B0604020202020204" charset="0"/>
                <a:ea typeface="Open Sans" panose="020B0604020202020204" charset="0"/>
                <a:cs typeface="Open Sans" panose="020B0604020202020204" charset="0"/>
                <a:sym typeface="Calibri"/>
              </a:rPr>
              <a:t>What causes leaves to change color?</a:t>
            </a:r>
            <a:endParaRPr sz="1100" dirty="0">
              <a:latin typeface="Open Sans" panose="020B0604020202020204" charset="0"/>
              <a:ea typeface="Open Sans" panose="020B0604020202020204" charset="0"/>
              <a:cs typeface="Open Sans" panose="020B0604020202020204" charset="0"/>
              <a:sym typeface="Calibri"/>
            </a:endParaRPr>
          </a:p>
          <a:p>
            <a:pPr marL="0" lvl="0" indent="0" algn="l" rtl="0">
              <a:spcBef>
                <a:spcPts val="25"/>
              </a:spcBef>
              <a:spcAft>
                <a:spcPts val="0"/>
              </a:spcAft>
              <a:buNone/>
            </a:pPr>
            <a:endParaRPr sz="1100" dirty="0">
              <a:latin typeface="Open Sans" panose="020B0604020202020204" charset="0"/>
              <a:ea typeface="Open Sans" panose="020B0604020202020204" charset="0"/>
              <a:cs typeface="Open Sans" panose="020B0604020202020204" charset="0"/>
              <a:sym typeface="Calibri"/>
            </a:endParaRPr>
          </a:p>
          <a:p>
            <a:pPr marL="0" lvl="0" indent="0" algn="l" rtl="0">
              <a:lnSpc>
                <a:spcPct val="107916"/>
              </a:lnSpc>
              <a:spcBef>
                <a:spcPts val="0"/>
              </a:spcBef>
              <a:spcAft>
                <a:spcPts val="0"/>
              </a:spcAft>
              <a:buNone/>
            </a:pPr>
            <a:r>
              <a:rPr lang="en" sz="1100" dirty="0">
                <a:latin typeface="Open Sans" panose="020B0604020202020204" charset="0"/>
                <a:ea typeface="Open Sans" panose="020B0604020202020204" charset="0"/>
                <a:cs typeface="Open Sans" panose="020B0604020202020204" charset="0"/>
                <a:sym typeface="Calibri"/>
              </a:rPr>
              <a:t>Whole class data </a:t>
            </a:r>
            <a:endParaRPr sz="1100" dirty="0">
              <a:latin typeface="Open Sans" panose="020B0604020202020204" charset="0"/>
              <a:ea typeface="Open Sans" panose="020B0604020202020204" charset="0"/>
              <a:cs typeface="Open Sans" panose="020B0604020202020204" charset="0"/>
              <a:sym typeface="Calibri"/>
            </a:endParaRPr>
          </a:p>
          <a:p>
            <a:pPr marL="0" lvl="0" indent="0" algn="l" rtl="0">
              <a:lnSpc>
                <a:spcPct val="107916"/>
              </a:lnSpc>
              <a:spcBef>
                <a:spcPts val="800"/>
              </a:spcBef>
              <a:spcAft>
                <a:spcPts val="0"/>
              </a:spcAft>
              <a:buNone/>
            </a:pPr>
            <a:r>
              <a:rPr lang="en" sz="1100" dirty="0">
                <a:latin typeface="Open Sans" panose="020B0604020202020204" charset="0"/>
                <a:ea typeface="Open Sans" panose="020B0604020202020204" charset="0"/>
                <a:cs typeface="Open Sans" panose="020B0604020202020204" charset="0"/>
                <a:sym typeface="Calibri"/>
              </a:rPr>
              <a:t>(Three selected PST </a:t>
            </a:r>
            <a:r>
              <a:rPr lang="en-US" sz="1100" dirty="0">
                <a:latin typeface="Open Sans" panose="020B0604020202020204" charset="0"/>
                <a:ea typeface="Open Sans" panose="020B0604020202020204" charset="0"/>
                <a:cs typeface="Open Sans" panose="020B0604020202020204" charset="0"/>
                <a:sym typeface="Calibri"/>
              </a:rPr>
              <a:t>names are bracketed and line</a:t>
            </a:r>
            <a:r>
              <a:rPr lang="en" sz="1100" dirty="0">
                <a:latin typeface="Open Sans" panose="020B0604020202020204" charset="0"/>
                <a:ea typeface="Open Sans" panose="020B0604020202020204" charset="0"/>
                <a:cs typeface="Open Sans" panose="020B0604020202020204" charset="0"/>
                <a:sym typeface="Calibri"/>
              </a:rPr>
              <a:t>s bolded)</a:t>
            </a:r>
            <a:endParaRPr sz="1100" dirty="0">
              <a:latin typeface="Open Sans" panose="020B0604020202020204" charset="0"/>
              <a:ea typeface="Open Sans" panose="020B0604020202020204" charset="0"/>
              <a:cs typeface="Open Sans" panose="020B0604020202020204" charset="0"/>
              <a:sym typeface="Calibri"/>
            </a:endParaRPr>
          </a:p>
          <a:p>
            <a:pPr marL="74295" lvl="0" indent="0" algn="l" rtl="0">
              <a:spcBef>
                <a:spcPts val="800"/>
              </a:spcBef>
              <a:spcAft>
                <a:spcPts val="0"/>
              </a:spcAft>
              <a:buNone/>
            </a:pPr>
            <a:endParaRPr sz="1100" dirty="0">
              <a:latin typeface="Calibri"/>
              <a:ea typeface="Calibri"/>
              <a:cs typeface="Calibri"/>
              <a:sym typeface="Calibri"/>
            </a:endParaRPr>
          </a:p>
        </p:txBody>
      </p:sp>
      <p:graphicFrame>
        <p:nvGraphicFramePr>
          <p:cNvPr id="315" name="Google Shape;315;p52"/>
          <p:cNvGraphicFramePr/>
          <p:nvPr>
            <p:extLst>
              <p:ext uri="{D42A27DB-BD31-4B8C-83A1-F6EECF244321}">
                <p14:modId xmlns:p14="http://schemas.microsoft.com/office/powerpoint/2010/main" val="1709181498"/>
              </p:ext>
            </p:extLst>
          </p:nvPr>
        </p:nvGraphicFramePr>
        <p:xfrm>
          <a:off x="3561850" y="1151467"/>
          <a:ext cx="5409250" cy="3856156"/>
        </p:xfrm>
        <a:graphic>
          <a:graphicData uri="http://schemas.openxmlformats.org/drawingml/2006/table">
            <a:tbl>
              <a:tblPr firstRow="1" bandRow="1" bandCol="1">
                <a:noFill/>
                <a:tableStyleId>{0B1F0CB9-3899-4CC8-ABA4-80F9C011B60D}</a:tableStyleId>
              </a:tblPr>
              <a:tblGrid>
                <a:gridCol w="1082425">
                  <a:extLst>
                    <a:ext uri="{9D8B030D-6E8A-4147-A177-3AD203B41FA5}">
                      <a16:colId xmlns:a16="http://schemas.microsoft.com/office/drawing/2014/main" val="20000"/>
                    </a:ext>
                  </a:extLst>
                </a:gridCol>
                <a:gridCol w="1079550">
                  <a:extLst>
                    <a:ext uri="{9D8B030D-6E8A-4147-A177-3AD203B41FA5}">
                      <a16:colId xmlns:a16="http://schemas.microsoft.com/office/drawing/2014/main" val="20001"/>
                    </a:ext>
                  </a:extLst>
                </a:gridCol>
                <a:gridCol w="1082425">
                  <a:extLst>
                    <a:ext uri="{9D8B030D-6E8A-4147-A177-3AD203B41FA5}">
                      <a16:colId xmlns:a16="http://schemas.microsoft.com/office/drawing/2014/main" val="20002"/>
                    </a:ext>
                  </a:extLst>
                </a:gridCol>
                <a:gridCol w="1082425">
                  <a:extLst>
                    <a:ext uri="{9D8B030D-6E8A-4147-A177-3AD203B41FA5}">
                      <a16:colId xmlns:a16="http://schemas.microsoft.com/office/drawing/2014/main" val="20003"/>
                    </a:ext>
                  </a:extLst>
                </a:gridCol>
                <a:gridCol w="1082425">
                  <a:extLst>
                    <a:ext uri="{9D8B030D-6E8A-4147-A177-3AD203B41FA5}">
                      <a16:colId xmlns:a16="http://schemas.microsoft.com/office/drawing/2014/main" val="20004"/>
                    </a:ext>
                  </a:extLst>
                </a:gridCol>
              </a:tblGrid>
              <a:tr h="226906">
                <a:tc>
                  <a:txBody>
                    <a:bodyPr/>
                    <a:lstStyle/>
                    <a:p>
                      <a:pPr marL="25400" lvl="0" indent="-25400" algn="l" rtl="0">
                        <a:spcBef>
                          <a:spcPts val="200"/>
                        </a:spcBef>
                        <a:spcAft>
                          <a:spcPts val="0"/>
                        </a:spcAft>
                        <a:buNone/>
                      </a:pPr>
                      <a:r>
                        <a:rPr lang="en" sz="1100" b="1" dirty="0">
                          <a:latin typeface="Calibri"/>
                          <a:ea typeface="Calibri"/>
                          <a:cs typeface="Calibri"/>
                          <a:sym typeface="Calibri"/>
                        </a:rPr>
                        <a:t>Student</a:t>
                      </a:r>
                      <a:endParaRPr sz="1100" b="1" dirty="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b="1">
                          <a:latin typeface="Calibri"/>
                          <a:ea typeface="Calibri"/>
                          <a:cs typeface="Calibri"/>
                          <a:sym typeface="Calibri"/>
                        </a:rPr>
                        <a:t>First Avatar</a:t>
                      </a:r>
                      <a:endParaRPr sz="1100" b="1">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b="1">
                          <a:latin typeface="Calibri"/>
                          <a:ea typeface="Calibri"/>
                          <a:cs typeface="Calibri"/>
                          <a:sym typeface="Calibri"/>
                        </a:rPr>
                        <a:t>Profile</a:t>
                      </a:r>
                      <a:endParaRPr sz="1100" b="1">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b="1">
                          <a:latin typeface="Calibri"/>
                          <a:ea typeface="Calibri"/>
                          <a:cs typeface="Calibri"/>
                          <a:sym typeface="Calibri"/>
                        </a:rPr>
                        <a:t>Second Avatar</a:t>
                      </a:r>
                      <a:endParaRPr sz="1100" b="1">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b="1" dirty="0">
                          <a:latin typeface="Calibri"/>
                          <a:ea typeface="Calibri"/>
                          <a:cs typeface="Calibri"/>
                          <a:sym typeface="Calibri"/>
                        </a:rPr>
                        <a:t>Profile</a:t>
                      </a:r>
                      <a:endParaRPr sz="1100" b="1" dirty="0">
                        <a:latin typeface="Calibri"/>
                        <a:ea typeface="Calibri"/>
                        <a:cs typeface="Calibri"/>
                        <a:sym typeface="Calibri"/>
                      </a:endParaRPr>
                    </a:p>
                  </a:txBody>
                  <a:tcPr marL="0" marR="0" marT="0" marB="0"/>
                </a:tc>
                <a:extLst>
                  <a:ext uri="{0D108BD9-81ED-4DB2-BD59-A6C34878D82A}">
                    <a16:rowId xmlns:a16="http://schemas.microsoft.com/office/drawing/2014/main" val="10000"/>
                  </a:ext>
                </a:extLst>
              </a:tr>
              <a:tr h="201625">
                <a:tc>
                  <a:txBody>
                    <a:bodyPr/>
                    <a:lstStyle/>
                    <a:p>
                      <a:pPr marL="25400" lvl="0" indent="-25400" algn="l" rtl="0">
                        <a:spcBef>
                          <a:spcPts val="200"/>
                        </a:spcBef>
                        <a:spcAft>
                          <a:spcPts val="0"/>
                        </a:spcAft>
                        <a:buNone/>
                      </a:pPr>
                      <a:r>
                        <a:rPr lang="en" sz="1100" b="1" dirty="0">
                          <a:latin typeface="Calibri"/>
                          <a:ea typeface="Calibri"/>
                          <a:cs typeface="Calibri"/>
                          <a:sym typeface="Calibri"/>
                        </a:rPr>
                        <a:t>[“Alexa”]</a:t>
                      </a:r>
                      <a:endParaRPr sz="1100" b="1" dirty="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b="1">
                          <a:latin typeface="Calibri"/>
                          <a:ea typeface="Calibri"/>
                          <a:cs typeface="Calibri"/>
                          <a:sym typeface="Calibri"/>
                        </a:rPr>
                        <a:t>Grass</a:t>
                      </a:r>
                      <a:endParaRPr sz="1100" b="1">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b="1">
                          <a:latin typeface="Calibri"/>
                          <a:ea typeface="Calibri"/>
                          <a:cs typeface="Calibri"/>
                          <a:sym typeface="Calibri"/>
                        </a:rPr>
                        <a:t>HII/IDH</a:t>
                      </a:r>
                      <a:endParaRPr sz="1100" b="1">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b="1">
                          <a:latin typeface="Calibri"/>
                          <a:ea typeface="Calibri"/>
                          <a:cs typeface="Calibri"/>
                          <a:sym typeface="Calibri"/>
                        </a:rPr>
                        <a:t>Snow</a:t>
                      </a:r>
                      <a:endParaRPr sz="1100" b="1">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b="1">
                          <a:latin typeface="Calibri"/>
                          <a:ea typeface="Calibri"/>
                          <a:cs typeface="Calibri"/>
                          <a:sym typeface="Calibri"/>
                        </a:rPr>
                        <a:t>HII/IDH</a:t>
                      </a:r>
                      <a:endParaRPr sz="1100" b="1">
                        <a:latin typeface="Calibri"/>
                        <a:ea typeface="Calibri"/>
                        <a:cs typeface="Calibri"/>
                        <a:sym typeface="Calibri"/>
                      </a:endParaRPr>
                    </a:p>
                  </a:txBody>
                  <a:tcPr marL="0" marR="0" marT="0" marB="0"/>
                </a:tc>
                <a:extLst>
                  <a:ext uri="{0D108BD9-81ED-4DB2-BD59-A6C34878D82A}">
                    <a16:rowId xmlns:a16="http://schemas.microsoft.com/office/drawing/2014/main" val="10001"/>
                  </a:ext>
                </a:extLst>
              </a:tr>
              <a:tr h="201625">
                <a:tc>
                  <a:txBody>
                    <a:bodyPr/>
                    <a:lstStyle/>
                    <a:p>
                      <a:pPr marL="25400" lvl="0" indent="-25400" algn="l" rtl="0">
                        <a:spcBef>
                          <a:spcPts val="200"/>
                        </a:spcBef>
                        <a:spcAft>
                          <a:spcPts val="0"/>
                        </a:spcAft>
                        <a:buNone/>
                      </a:pPr>
                      <a:r>
                        <a:rPr lang="en" sz="1100">
                          <a:latin typeface="Calibri"/>
                          <a:ea typeface="Calibri"/>
                          <a:cs typeface="Calibri"/>
                          <a:sym typeface="Calibri"/>
                        </a:rPr>
                        <a:t>“An”</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Snow</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L</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Rainbows</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IDL</a:t>
                      </a:r>
                      <a:endParaRPr sz="1100">
                        <a:latin typeface="Calibri"/>
                        <a:ea typeface="Calibri"/>
                        <a:cs typeface="Calibri"/>
                        <a:sym typeface="Calibri"/>
                      </a:endParaRPr>
                    </a:p>
                  </a:txBody>
                  <a:tcPr marL="0" marR="0" marT="0" marB="0"/>
                </a:tc>
                <a:extLst>
                  <a:ext uri="{0D108BD9-81ED-4DB2-BD59-A6C34878D82A}">
                    <a16:rowId xmlns:a16="http://schemas.microsoft.com/office/drawing/2014/main" val="10002"/>
                  </a:ext>
                </a:extLst>
              </a:tr>
              <a:tr h="201625">
                <a:tc>
                  <a:txBody>
                    <a:bodyPr/>
                    <a:lstStyle/>
                    <a:p>
                      <a:pPr marL="25400" lvl="0" indent="-25400" algn="l" rtl="0">
                        <a:spcBef>
                          <a:spcPts val="200"/>
                        </a:spcBef>
                        <a:spcAft>
                          <a:spcPts val="0"/>
                        </a:spcAft>
                        <a:buNone/>
                      </a:pPr>
                      <a:r>
                        <a:rPr lang="en" sz="1100">
                          <a:latin typeface="Calibri"/>
                          <a:ea typeface="Calibri"/>
                          <a:cs typeface="Calibri"/>
                          <a:sym typeface="Calibri"/>
                        </a:rPr>
                        <a:t>“Arlene”</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Rainbows</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HII/IDH</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Grass</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HII/IDH</a:t>
                      </a:r>
                      <a:endParaRPr sz="1100">
                        <a:latin typeface="Calibri"/>
                        <a:ea typeface="Calibri"/>
                        <a:cs typeface="Calibri"/>
                        <a:sym typeface="Calibri"/>
                      </a:endParaRPr>
                    </a:p>
                  </a:txBody>
                  <a:tcPr marL="0" marR="0" marT="0" marB="0"/>
                </a:tc>
                <a:extLst>
                  <a:ext uri="{0D108BD9-81ED-4DB2-BD59-A6C34878D82A}">
                    <a16:rowId xmlns:a16="http://schemas.microsoft.com/office/drawing/2014/main" val="10003"/>
                  </a:ext>
                </a:extLst>
              </a:tr>
              <a:tr h="201625">
                <a:tc>
                  <a:txBody>
                    <a:bodyPr/>
                    <a:lstStyle/>
                    <a:p>
                      <a:pPr marL="25400" lvl="0" indent="-25400" algn="l" rtl="0">
                        <a:spcBef>
                          <a:spcPts val="200"/>
                        </a:spcBef>
                        <a:spcAft>
                          <a:spcPts val="0"/>
                        </a:spcAft>
                        <a:buNone/>
                      </a:pPr>
                      <a:r>
                        <a:rPr lang="en" sz="1100">
                          <a:latin typeface="Calibri"/>
                          <a:ea typeface="Calibri"/>
                          <a:cs typeface="Calibri"/>
                          <a:sym typeface="Calibri"/>
                        </a:rPr>
                        <a:t>“Courtnee”</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Snow</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HII/IDH</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Rainbows</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HII/IDH</a:t>
                      </a:r>
                      <a:endParaRPr sz="1100">
                        <a:latin typeface="Calibri"/>
                        <a:ea typeface="Calibri"/>
                        <a:cs typeface="Calibri"/>
                        <a:sym typeface="Calibri"/>
                      </a:endParaRPr>
                    </a:p>
                  </a:txBody>
                  <a:tcPr marL="0" marR="0" marT="0" marB="0"/>
                </a:tc>
                <a:extLst>
                  <a:ext uri="{0D108BD9-81ED-4DB2-BD59-A6C34878D82A}">
                    <a16:rowId xmlns:a16="http://schemas.microsoft.com/office/drawing/2014/main" val="10004"/>
                  </a:ext>
                </a:extLst>
              </a:tr>
              <a:tr h="201625">
                <a:tc>
                  <a:txBody>
                    <a:bodyPr/>
                    <a:lstStyle/>
                    <a:p>
                      <a:pPr marL="25400" lvl="0" indent="-25400" algn="l" rtl="0">
                        <a:spcBef>
                          <a:spcPts val="200"/>
                        </a:spcBef>
                        <a:spcAft>
                          <a:spcPts val="0"/>
                        </a:spcAft>
                        <a:buNone/>
                      </a:pPr>
                      <a:r>
                        <a:rPr lang="en" sz="1100">
                          <a:latin typeface="Calibri"/>
                          <a:ea typeface="Calibri"/>
                          <a:cs typeface="Calibri"/>
                          <a:sym typeface="Calibri"/>
                        </a:rPr>
                        <a:t>“Dean”</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Snow</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L/IDL</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Leaves</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L</a:t>
                      </a:r>
                      <a:endParaRPr sz="1100">
                        <a:latin typeface="Calibri"/>
                        <a:ea typeface="Calibri"/>
                        <a:cs typeface="Calibri"/>
                        <a:sym typeface="Calibri"/>
                      </a:endParaRPr>
                    </a:p>
                  </a:txBody>
                  <a:tcPr marL="0" marR="0" marT="0" marB="0"/>
                </a:tc>
                <a:extLst>
                  <a:ext uri="{0D108BD9-81ED-4DB2-BD59-A6C34878D82A}">
                    <a16:rowId xmlns:a16="http://schemas.microsoft.com/office/drawing/2014/main" val="10005"/>
                  </a:ext>
                </a:extLst>
              </a:tr>
              <a:tr h="201625">
                <a:tc>
                  <a:txBody>
                    <a:bodyPr/>
                    <a:lstStyle/>
                    <a:p>
                      <a:pPr marL="25400" lvl="0" indent="-25400" algn="l" rtl="0">
                        <a:spcBef>
                          <a:spcPts val="200"/>
                        </a:spcBef>
                        <a:spcAft>
                          <a:spcPts val="0"/>
                        </a:spcAft>
                        <a:buNone/>
                      </a:pPr>
                      <a:r>
                        <a:rPr lang="en" sz="1100">
                          <a:latin typeface="Calibri"/>
                          <a:ea typeface="Calibri"/>
                          <a:cs typeface="Calibri"/>
                          <a:sym typeface="Calibri"/>
                        </a:rPr>
                        <a:t>“Evan”</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Snow</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L</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Leaves</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IDH</a:t>
                      </a:r>
                      <a:endParaRPr sz="1100">
                        <a:latin typeface="Calibri"/>
                        <a:ea typeface="Calibri"/>
                        <a:cs typeface="Calibri"/>
                        <a:sym typeface="Calibri"/>
                      </a:endParaRPr>
                    </a:p>
                  </a:txBody>
                  <a:tcPr marL="0" marR="0" marT="0" marB="0"/>
                </a:tc>
                <a:extLst>
                  <a:ext uri="{0D108BD9-81ED-4DB2-BD59-A6C34878D82A}">
                    <a16:rowId xmlns:a16="http://schemas.microsoft.com/office/drawing/2014/main" val="10006"/>
                  </a:ext>
                </a:extLst>
              </a:tr>
              <a:tr h="201625">
                <a:tc>
                  <a:txBody>
                    <a:bodyPr/>
                    <a:lstStyle/>
                    <a:p>
                      <a:pPr marL="25400" lvl="0" indent="-25400" algn="l" rtl="0">
                        <a:spcBef>
                          <a:spcPts val="200"/>
                        </a:spcBef>
                        <a:spcAft>
                          <a:spcPts val="0"/>
                        </a:spcAft>
                        <a:buNone/>
                      </a:pPr>
                      <a:r>
                        <a:rPr lang="en" sz="1100">
                          <a:latin typeface="Calibri"/>
                          <a:ea typeface="Calibri"/>
                          <a:cs typeface="Calibri"/>
                          <a:sym typeface="Calibri"/>
                        </a:rPr>
                        <a:t>“Kelly”</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Grass</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IDH</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Leaves</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HII/IDH</a:t>
                      </a:r>
                      <a:endParaRPr sz="1100">
                        <a:latin typeface="Calibri"/>
                        <a:ea typeface="Calibri"/>
                        <a:cs typeface="Calibri"/>
                        <a:sym typeface="Calibri"/>
                      </a:endParaRPr>
                    </a:p>
                  </a:txBody>
                  <a:tcPr marL="0" marR="0" marT="0" marB="0"/>
                </a:tc>
                <a:extLst>
                  <a:ext uri="{0D108BD9-81ED-4DB2-BD59-A6C34878D82A}">
                    <a16:rowId xmlns:a16="http://schemas.microsoft.com/office/drawing/2014/main" val="10007"/>
                  </a:ext>
                </a:extLst>
              </a:tr>
              <a:tr h="201625">
                <a:tc>
                  <a:txBody>
                    <a:bodyPr/>
                    <a:lstStyle/>
                    <a:p>
                      <a:pPr marL="25400" lvl="0" indent="-25400" algn="l" rtl="0">
                        <a:spcBef>
                          <a:spcPts val="200"/>
                        </a:spcBef>
                        <a:spcAft>
                          <a:spcPts val="0"/>
                        </a:spcAft>
                        <a:buNone/>
                      </a:pPr>
                      <a:r>
                        <a:rPr lang="en" sz="1100">
                          <a:latin typeface="Calibri"/>
                          <a:ea typeface="Calibri"/>
                          <a:cs typeface="Calibri"/>
                          <a:sym typeface="Calibri"/>
                        </a:rPr>
                        <a:t>“James”</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Snow</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IDL</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Leaves</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dirty="0">
                          <a:latin typeface="Calibri"/>
                          <a:ea typeface="Calibri"/>
                          <a:cs typeface="Calibri"/>
                          <a:sym typeface="Calibri"/>
                        </a:rPr>
                        <a:t>HII/IDH</a:t>
                      </a:r>
                      <a:endParaRPr sz="1100" dirty="0">
                        <a:latin typeface="Calibri"/>
                        <a:ea typeface="Calibri"/>
                        <a:cs typeface="Calibri"/>
                        <a:sym typeface="Calibri"/>
                      </a:endParaRPr>
                    </a:p>
                  </a:txBody>
                  <a:tcPr marL="0" marR="0" marT="0" marB="0"/>
                </a:tc>
                <a:extLst>
                  <a:ext uri="{0D108BD9-81ED-4DB2-BD59-A6C34878D82A}">
                    <a16:rowId xmlns:a16="http://schemas.microsoft.com/office/drawing/2014/main" val="10008"/>
                  </a:ext>
                </a:extLst>
              </a:tr>
              <a:tr h="201625">
                <a:tc>
                  <a:txBody>
                    <a:bodyPr/>
                    <a:lstStyle/>
                    <a:p>
                      <a:pPr marL="25400" lvl="0" indent="-25400" algn="l" rtl="0">
                        <a:spcBef>
                          <a:spcPts val="200"/>
                        </a:spcBef>
                        <a:spcAft>
                          <a:spcPts val="0"/>
                        </a:spcAft>
                        <a:buNone/>
                      </a:pPr>
                      <a:r>
                        <a:rPr lang="en" sz="1100" b="1" dirty="0">
                          <a:latin typeface="Calibri"/>
                          <a:ea typeface="Calibri"/>
                          <a:cs typeface="Calibri"/>
                          <a:sym typeface="Calibri"/>
                        </a:rPr>
                        <a:t>[“Matt”]</a:t>
                      </a:r>
                      <a:endParaRPr sz="1100" b="1" dirty="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b="1">
                          <a:latin typeface="Calibri"/>
                          <a:ea typeface="Calibri"/>
                          <a:cs typeface="Calibri"/>
                          <a:sym typeface="Calibri"/>
                        </a:rPr>
                        <a:t>Grass</a:t>
                      </a:r>
                      <a:endParaRPr sz="1100" b="1">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b="1">
                          <a:latin typeface="Calibri"/>
                          <a:ea typeface="Calibri"/>
                          <a:cs typeface="Calibri"/>
                          <a:sym typeface="Calibri"/>
                        </a:rPr>
                        <a:t>--</a:t>
                      </a:r>
                      <a:endParaRPr sz="1100" b="1">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b="1">
                          <a:latin typeface="Calibri"/>
                          <a:ea typeface="Calibri"/>
                          <a:cs typeface="Calibri"/>
                          <a:sym typeface="Calibri"/>
                        </a:rPr>
                        <a:t>Rainbows</a:t>
                      </a:r>
                      <a:endParaRPr sz="1100" b="1">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b="1">
                          <a:latin typeface="Calibri"/>
                          <a:ea typeface="Calibri"/>
                          <a:cs typeface="Calibri"/>
                          <a:sym typeface="Calibri"/>
                        </a:rPr>
                        <a:t>IDL</a:t>
                      </a:r>
                      <a:endParaRPr sz="1100" b="1">
                        <a:latin typeface="Calibri"/>
                        <a:ea typeface="Calibri"/>
                        <a:cs typeface="Calibri"/>
                        <a:sym typeface="Calibri"/>
                      </a:endParaRPr>
                    </a:p>
                  </a:txBody>
                  <a:tcPr marL="0" marR="0" marT="0" marB="0"/>
                </a:tc>
                <a:extLst>
                  <a:ext uri="{0D108BD9-81ED-4DB2-BD59-A6C34878D82A}">
                    <a16:rowId xmlns:a16="http://schemas.microsoft.com/office/drawing/2014/main" val="10009"/>
                  </a:ext>
                </a:extLst>
              </a:tr>
              <a:tr h="201625">
                <a:tc>
                  <a:txBody>
                    <a:bodyPr/>
                    <a:lstStyle/>
                    <a:p>
                      <a:pPr marL="25400" lvl="0" indent="-25400" algn="l" rtl="0">
                        <a:spcBef>
                          <a:spcPts val="200"/>
                        </a:spcBef>
                        <a:spcAft>
                          <a:spcPts val="0"/>
                        </a:spcAft>
                        <a:buNone/>
                      </a:pPr>
                      <a:r>
                        <a:rPr lang="en" sz="1100" b="1" dirty="0">
                          <a:latin typeface="Calibri"/>
                          <a:ea typeface="Calibri"/>
                          <a:cs typeface="Calibri"/>
                          <a:sym typeface="Calibri"/>
                        </a:rPr>
                        <a:t>[“Nina”]</a:t>
                      </a:r>
                      <a:endParaRPr sz="1100" b="1" dirty="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b="1">
                          <a:latin typeface="Calibri"/>
                          <a:ea typeface="Calibri"/>
                          <a:cs typeface="Calibri"/>
                          <a:sym typeface="Calibri"/>
                        </a:rPr>
                        <a:t>Grass</a:t>
                      </a:r>
                      <a:endParaRPr sz="1100" b="1">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b="1">
                          <a:latin typeface="Calibri"/>
                          <a:ea typeface="Calibri"/>
                          <a:cs typeface="Calibri"/>
                          <a:sym typeface="Calibri"/>
                        </a:rPr>
                        <a:t>HII/IDH</a:t>
                      </a:r>
                      <a:endParaRPr sz="1100" b="1">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b="1">
                          <a:latin typeface="Calibri"/>
                          <a:ea typeface="Calibri"/>
                          <a:cs typeface="Calibri"/>
                          <a:sym typeface="Calibri"/>
                        </a:rPr>
                        <a:t>Rainbows</a:t>
                      </a:r>
                      <a:endParaRPr sz="1100" b="1">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b="1">
                          <a:latin typeface="Calibri"/>
                          <a:ea typeface="Calibri"/>
                          <a:cs typeface="Calibri"/>
                          <a:sym typeface="Calibri"/>
                        </a:rPr>
                        <a:t>HII/IDH</a:t>
                      </a:r>
                      <a:endParaRPr sz="1100" b="1">
                        <a:latin typeface="Calibri"/>
                        <a:ea typeface="Calibri"/>
                        <a:cs typeface="Calibri"/>
                        <a:sym typeface="Calibri"/>
                      </a:endParaRPr>
                    </a:p>
                  </a:txBody>
                  <a:tcPr marL="0" marR="0" marT="0" marB="0"/>
                </a:tc>
                <a:extLst>
                  <a:ext uri="{0D108BD9-81ED-4DB2-BD59-A6C34878D82A}">
                    <a16:rowId xmlns:a16="http://schemas.microsoft.com/office/drawing/2014/main" val="10010"/>
                  </a:ext>
                </a:extLst>
              </a:tr>
              <a:tr h="201625">
                <a:tc>
                  <a:txBody>
                    <a:bodyPr/>
                    <a:lstStyle/>
                    <a:p>
                      <a:pPr marL="25400" lvl="0" indent="-25400" algn="l" rtl="0">
                        <a:spcBef>
                          <a:spcPts val="200"/>
                        </a:spcBef>
                        <a:spcAft>
                          <a:spcPts val="0"/>
                        </a:spcAft>
                        <a:buNone/>
                      </a:pPr>
                      <a:r>
                        <a:rPr lang="en" sz="1100">
                          <a:latin typeface="Calibri"/>
                          <a:ea typeface="Calibri"/>
                          <a:cs typeface="Calibri"/>
                          <a:sym typeface="Calibri"/>
                        </a:rPr>
                        <a:t>“Nomi”</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Snow</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HII</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Leaves</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HII/IDH</a:t>
                      </a:r>
                      <a:endParaRPr sz="1100">
                        <a:latin typeface="Calibri"/>
                        <a:ea typeface="Calibri"/>
                        <a:cs typeface="Calibri"/>
                        <a:sym typeface="Calibri"/>
                      </a:endParaRPr>
                    </a:p>
                  </a:txBody>
                  <a:tcPr marL="0" marR="0" marT="0" marB="0"/>
                </a:tc>
                <a:extLst>
                  <a:ext uri="{0D108BD9-81ED-4DB2-BD59-A6C34878D82A}">
                    <a16:rowId xmlns:a16="http://schemas.microsoft.com/office/drawing/2014/main" val="10011"/>
                  </a:ext>
                </a:extLst>
              </a:tr>
              <a:tr h="201625">
                <a:tc>
                  <a:txBody>
                    <a:bodyPr/>
                    <a:lstStyle/>
                    <a:p>
                      <a:pPr marL="25400" lvl="0" indent="-25400" algn="l" rtl="0">
                        <a:spcBef>
                          <a:spcPts val="200"/>
                        </a:spcBef>
                        <a:spcAft>
                          <a:spcPts val="0"/>
                        </a:spcAft>
                        <a:buNone/>
                      </a:pPr>
                      <a:r>
                        <a:rPr lang="en" sz="1100">
                          <a:latin typeface="Calibri"/>
                          <a:ea typeface="Calibri"/>
                          <a:cs typeface="Calibri"/>
                          <a:sym typeface="Calibri"/>
                        </a:rPr>
                        <a:t>“Sabine”</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Snow</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L/IDL</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Rainbows</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L/IDL</a:t>
                      </a:r>
                      <a:endParaRPr sz="1100">
                        <a:latin typeface="Calibri"/>
                        <a:ea typeface="Calibri"/>
                        <a:cs typeface="Calibri"/>
                        <a:sym typeface="Calibri"/>
                      </a:endParaRPr>
                    </a:p>
                  </a:txBody>
                  <a:tcPr marL="0" marR="0" marT="0" marB="0"/>
                </a:tc>
                <a:extLst>
                  <a:ext uri="{0D108BD9-81ED-4DB2-BD59-A6C34878D82A}">
                    <a16:rowId xmlns:a16="http://schemas.microsoft.com/office/drawing/2014/main" val="10012"/>
                  </a:ext>
                </a:extLst>
              </a:tr>
              <a:tr h="201625">
                <a:tc>
                  <a:txBody>
                    <a:bodyPr/>
                    <a:lstStyle/>
                    <a:p>
                      <a:pPr marL="25400" lvl="0" indent="-25400" algn="l" rtl="0">
                        <a:spcBef>
                          <a:spcPts val="200"/>
                        </a:spcBef>
                        <a:spcAft>
                          <a:spcPts val="0"/>
                        </a:spcAft>
                        <a:buNone/>
                      </a:pPr>
                      <a:r>
                        <a:rPr lang="en" sz="1100">
                          <a:latin typeface="Calibri"/>
                          <a:ea typeface="Calibri"/>
                          <a:cs typeface="Calibri"/>
                          <a:sym typeface="Calibri"/>
                        </a:rPr>
                        <a:t>“Sharon”</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Rainbows</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Leaves</a:t>
                      </a: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IDH</a:t>
                      </a:r>
                      <a:endParaRPr sz="1100">
                        <a:latin typeface="Calibri"/>
                        <a:ea typeface="Calibri"/>
                        <a:cs typeface="Calibri"/>
                        <a:sym typeface="Calibri"/>
                      </a:endParaRPr>
                    </a:p>
                  </a:txBody>
                  <a:tcPr marL="0" marR="0" marT="0" marB="0"/>
                </a:tc>
                <a:extLst>
                  <a:ext uri="{0D108BD9-81ED-4DB2-BD59-A6C34878D82A}">
                    <a16:rowId xmlns:a16="http://schemas.microsoft.com/office/drawing/2014/main" val="10013"/>
                  </a:ext>
                </a:extLst>
              </a:tr>
              <a:tr h="201625">
                <a:tc>
                  <a:txBody>
                    <a:bodyPr/>
                    <a:lstStyle/>
                    <a:p>
                      <a:pPr marL="25400" lvl="0" indent="-25400" algn="l" rtl="0">
                        <a:spcBef>
                          <a:spcPts val="200"/>
                        </a:spcBef>
                        <a:spcAft>
                          <a:spcPts val="0"/>
                        </a:spcAft>
                        <a:buNone/>
                      </a:pPr>
                      <a:r>
                        <a:rPr lang="en" sz="1100">
                          <a:latin typeface="Calibri"/>
                          <a:ea typeface="Calibri"/>
                          <a:cs typeface="Calibri"/>
                          <a:sym typeface="Calibri"/>
                        </a:rPr>
                        <a:t>Fraction RL</a:t>
                      </a:r>
                      <a:endParaRPr sz="1100">
                        <a:latin typeface="Calibri"/>
                        <a:ea typeface="Calibri"/>
                        <a:cs typeface="Calibri"/>
                        <a:sym typeface="Calibri"/>
                      </a:endParaRPr>
                    </a:p>
                  </a:txBody>
                  <a:tcPr marL="0" marR="0" marT="0" marB="0"/>
                </a:tc>
                <a:tc>
                  <a:txBody>
                    <a:bodyPr/>
                    <a:lstStyle/>
                    <a:p>
                      <a:pPr marL="0" lvl="0" indent="-25400" algn="l" rtl="0">
                        <a:spcBef>
                          <a:spcPts val="0"/>
                        </a:spcBef>
                        <a:spcAft>
                          <a:spcPts val="0"/>
                        </a:spcAft>
                        <a:buNone/>
                      </a:pP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4/13</a:t>
                      </a:r>
                      <a:endParaRPr sz="1100">
                        <a:latin typeface="Calibri"/>
                        <a:ea typeface="Calibri"/>
                        <a:cs typeface="Calibri"/>
                        <a:sym typeface="Calibri"/>
                      </a:endParaRPr>
                    </a:p>
                  </a:txBody>
                  <a:tcPr marL="0" marR="0" marT="0" marB="0"/>
                </a:tc>
                <a:tc>
                  <a:txBody>
                    <a:bodyPr/>
                    <a:lstStyle/>
                    <a:p>
                      <a:pPr marL="0" lvl="0" indent="-25400" algn="l" rtl="0">
                        <a:spcBef>
                          <a:spcPts val="0"/>
                        </a:spcBef>
                        <a:spcAft>
                          <a:spcPts val="0"/>
                        </a:spcAft>
                        <a:buNone/>
                      </a:pP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2/13</a:t>
                      </a:r>
                      <a:endParaRPr sz="1100">
                        <a:latin typeface="Calibri"/>
                        <a:ea typeface="Calibri"/>
                        <a:cs typeface="Calibri"/>
                        <a:sym typeface="Calibri"/>
                      </a:endParaRPr>
                    </a:p>
                  </a:txBody>
                  <a:tcPr marL="0" marR="0" marT="0" marB="0"/>
                </a:tc>
                <a:extLst>
                  <a:ext uri="{0D108BD9-81ED-4DB2-BD59-A6C34878D82A}">
                    <a16:rowId xmlns:a16="http://schemas.microsoft.com/office/drawing/2014/main" val="10014"/>
                  </a:ext>
                </a:extLst>
              </a:tr>
              <a:tr h="201625">
                <a:tc>
                  <a:txBody>
                    <a:bodyPr/>
                    <a:lstStyle/>
                    <a:p>
                      <a:pPr marL="25400" lvl="0" indent="-25400" algn="l" rtl="0">
                        <a:spcBef>
                          <a:spcPts val="200"/>
                        </a:spcBef>
                        <a:spcAft>
                          <a:spcPts val="0"/>
                        </a:spcAft>
                        <a:buNone/>
                      </a:pPr>
                      <a:r>
                        <a:rPr lang="en" sz="1100">
                          <a:latin typeface="Calibri"/>
                          <a:ea typeface="Calibri"/>
                          <a:cs typeface="Calibri"/>
                          <a:sym typeface="Calibri"/>
                        </a:rPr>
                        <a:t>Fraction IDL</a:t>
                      </a:r>
                      <a:endParaRPr sz="1100">
                        <a:latin typeface="Calibri"/>
                        <a:ea typeface="Calibri"/>
                        <a:cs typeface="Calibri"/>
                        <a:sym typeface="Calibri"/>
                      </a:endParaRPr>
                    </a:p>
                  </a:txBody>
                  <a:tcPr marL="0" marR="0" marT="0" marB="0"/>
                </a:tc>
                <a:tc>
                  <a:txBody>
                    <a:bodyPr/>
                    <a:lstStyle/>
                    <a:p>
                      <a:pPr marL="0" lvl="0" indent="-25400" algn="l" rtl="0">
                        <a:spcBef>
                          <a:spcPts val="0"/>
                        </a:spcBef>
                        <a:spcAft>
                          <a:spcPts val="0"/>
                        </a:spcAft>
                        <a:buNone/>
                      </a:pP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3/13</a:t>
                      </a:r>
                      <a:endParaRPr sz="1100">
                        <a:latin typeface="Calibri"/>
                        <a:ea typeface="Calibri"/>
                        <a:cs typeface="Calibri"/>
                        <a:sym typeface="Calibri"/>
                      </a:endParaRPr>
                    </a:p>
                  </a:txBody>
                  <a:tcPr marL="0" marR="0" marT="0" marB="0"/>
                </a:tc>
                <a:tc>
                  <a:txBody>
                    <a:bodyPr/>
                    <a:lstStyle/>
                    <a:p>
                      <a:pPr marL="0" lvl="0" indent="-25400" algn="l" rtl="0">
                        <a:spcBef>
                          <a:spcPts val="0"/>
                        </a:spcBef>
                        <a:spcAft>
                          <a:spcPts val="0"/>
                        </a:spcAft>
                        <a:buNone/>
                      </a:pP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3/13</a:t>
                      </a:r>
                      <a:endParaRPr sz="1100">
                        <a:latin typeface="Calibri"/>
                        <a:ea typeface="Calibri"/>
                        <a:cs typeface="Calibri"/>
                        <a:sym typeface="Calibri"/>
                      </a:endParaRPr>
                    </a:p>
                  </a:txBody>
                  <a:tcPr marL="0" marR="0" marT="0" marB="0"/>
                </a:tc>
                <a:extLst>
                  <a:ext uri="{0D108BD9-81ED-4DB2-BD59-A6C34878D82A}">
                    <a16:rowId xmlns:a16="http://schemas.microsoft.com/office/drawing/2014/main" val="10015"/>
                  </a:ext>
                </a:extLst>
              </a:tr>
              <a:tr h="201625">
                <a:tc>
                  <a:txBody>
                    <a:bodyPr/>
                    <a:lstStyle/>
                    <a:p>
                      <a:pPr marL="25400" lvl="0" indent="-25400" algn="l" rtl="0">
                        <a:spcBef>
                          <a:spcPts val="200"/>
                        </a:spcBef>
                        <a:spcAft>
                          <a:spcPts val="0"/>
                        </a:spcAft>
                        <a:buNone/>
                      </a:pPr>
                      <a:r>
                        <a:rPr lang="en" sz="1100">
                          <a:latin typeface="Calibri"/>
                          <a:ea typeface="Calibri"/>
                          <a:cs typeface="Calibri"/>
                          <a:sym typeface="Calibri"/>
                        </a:rPr>
                        <a:t>Fraction HII</a:t>
                      </a:r>
                      <a:endParaRPr sz="1100">
                        <a:latin typeface="Calibri"/>
                        <a:ea typeface="Calibri"/>
                        <a:cs typeface="Calibri"/>
                        <a:sym typeface="Calibri"/>
                      </a:endParaRPr>
                    </a:p>
                  </a:txBody>
                  <a:tcPr marL="0" marR="0" marT="0" marB="0"/>
                </a:tc>
                <a:tc>
                  <a:txBody>
                    <a:bodyPr/>
                    <a:lstStyle/>
                    <a:p>
                      <a:pPr marL="0" lvl="0" indent="-25400" algn="l" rtl="0">
                        <a:spcBef>
                          <a:spcPts val="0"/>
                        </a:spcBef>
                        <a:spcAft>
                          <a:spcPts val="0"/>
                        </a:spcAft>
                        <a:buNone/>
                      </a:pP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6/13</a:t>
                      </a:r>
                      <a:endParaRPr sz="1100">
                        <a:latin typeface="Calibri"/>
                        <a:ea typeface="Calibri"/>
                        <a:cs typeface="Calibri"/>
                        <a:sym typeface="Calibri"/>
                      </a:endParaRPr>
                    </a:p>
                  </a:txBody>
                  <a:tcPr marL="0" marR="0" marT="0" marB="0"/>
                </a:tc>
                <a:tc>
                  <a:txBody>
                    <a:bodyPr/>
                    <a:lstStyle/>
                    <a:p>
                      <a:pPr marL="0" lvl="0" indent="-25400" algn="l" rtl="0">
                        <a:spcBef>
                          <a:spcPts val="0"/>
                        </a:spcBef>
                        <a:spcAft>
                          <a:spcPts val="0"/>
                        </a:spcAft>
                        <a:buNone/>
                      </a:pP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7/13</a:t>
                      </a:r>
                      <a:endParaRPr sz="1100">
                        <a:latin typeface="Calibri"/>
                        <a:ea typeface="Calibri"/>
                        <a:cs typeface="Calibri"/>
                        <a:sym typeface="Calibri"/>
                      </a:endParaRPr>
                    </a:p>
                  </a:txBody>
                  <a:tcPr marL="0" marR="0" marT="0" marB="0"/>
                </a:tc>
                <a:extLst>
                  <a:ext uri="{0D108BD9-81ED-4DB2-BD59-A6C34878D82A}">
                    <a16:rowId xmlns:a16="http://schemas.microsoft.com/office/drawing/2014/main" val="10016"/>
                  </a:ext>
                </a:extLst>
              </a:tr>
              <a:tr h="201625">
                <a:tc>
                  <a:txBody>
                    <a:bodyPr/>
                    <a:lstStyle/>
                    <a:p>
                      <a:pPr marL="25400" lvl="0" indent="-25400" algn="l" rtl="0">
                        <a:spcBef>
                          <a:spcPts val="200"/>
                        </a:spcBef>
                        <a:spcAft>
                          <a:spcPts val="0"/>
                        </a:spcAft>
                        <a:buNone/>
                      </a:pPr>
                      <a:r>
                        <a:rPr lang="en" sz="1100">
                          <a:latin typeface="Calibri"/>
                          <a:ea typeface="Calibri"/>
                          <a:cs typeface="Calibri"/>
                          <a:sym typeface="Calibri"/>
                        </a:rPr>
                        <a:t>Fraction IDH</a:t>
                      </a:r>
                      <a:endParaRPr sz="1100">
                        <a:latin typeface="Calibri"/>
                        <a:ea typeface="Calibri"/>
                        <a:cs typeface="Calibri"/>
                        <a:sym typeface="Calibri"/>
                      </a:endParaRPr>
                    </a:p>
                  </a:txBody>
                  <a:tcPr marL="0" marR="0" marT="0" marB="0"/>
                </a:tc>
                <a:tc>
                  <a:txBody>
                    <a:bodyPr/>
                    <a:lstStyle/>
                    <a:p>
                      <a:pPr marL="0" lvl="0" indent="-25400" algn="l" rtl="0">
                        <a:spcBef>
                          <a:spcPts val="0"/>
                        </a:spcBef>
                        <a:spcAft>
                          <a:spcPts val="0"/>
                        </a:spcAft>
                        <a:buNone/>
                      </a:pP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5/13</a:t>
                      </a:r>
                      <a:endParaRPr sz="1100">
                        <a:latin typeface="Calibri"/>
                        <a:ea typeface="Calibri"/>
                        <a:cs typeface="Calibri"/>
                        <a:sym typeface="Calibri"/>
                      </a:endParaRPr>
                    </a:p>
                  </a:txBody>
                  <a:tcPr marL="0" marR="0" marT="0" marB="0"/>
                </a:tc>
                <a:tc>
                  <a:txBody>
                    <a:bodyPr/>
                    <a:lstStyle/>
                    <a:p>
                      <a:pPr marL="0" lvl="0" indent="-25400" algn="l" rtl="0">
                        <a:spcBef>
                          <a:spcPts val="0"/>
                        </a:spcBef>
                        <a:spcAft>
                          <a:spcPts val="0"/>
                        </a:spcAft>
                        <a:buNone/>
                      </a:pP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9/13</a:t>
                      </a:r>
                      <a:endParaRPr sz="1100">
                        <a:latin typeface="Calibri"/>
                        <a:ea typeface="Calibri"/>
                        <a:cs typeface="Calibri"/>
                        <a:sym typeface="Calibri"/>
                      </a:endParaRPr>
                    </a:p>
                  </a:txBody>
                  <a:tcPr marL="0" marR="0" marT="0" marB="0"/>
                </a:tc>
                <a:extLst>
                  <a:ext uri="{0D108BD9-81ED-4DB2-BD59-A6C34878D82A}">
                    <a16:rowId xmlns:a16="http://schemas.microsoft.com/office/drawing/2014/main" val="10017"/>
                  </a:ext>
                </a:extLst>
              </a:tr>
              <a:tr h="201625">
                <a:tc>
                  <a:txBody>
                    <a:bodyPr/>
                    <a:lstStyle/>
                    <a:p>
                      <a:pPr marL="25400" lvl="0" indent="-25400" algn="l" rtl="0">
                        <a:spcBef>
                          <a:spcPts val="200"/>
                        </a:spcBef>
                        <a:spcAft>
                          <a:spcPts val="0"/>
                        </a:spcAft>
                        <a:buNone/>
                      </a:pPr>
                      <a:r>
                        <a:rPr lang="en" sz="1100">
                          <a:latin typeface="Calibri"/>
                          <a:ea typeface="Calibri"/>
                          <a:cs typeface="Calibri"/>
                          <a:sym typeface="Calibri"/>
                        </a:rPr>
                        <a:t>Fraction HII/IDH</a:t>
                      </a:r>
                      <a:endParaRPr sz="1100">
                        <a:latin typeface="Calibri"/>
                        <a:ea typeface="Calibri"/>
                        <a:cs typeface="Calibri"/>
                        <a:sym typeface="Calibri"/>
                      </a:endParaRPr>
                    </a:p>
                  </a:txBody>
                  <a:tcPr marL="0" marR="0" marT="0" marB="0"/>
                </a:tc>
                <a:tc>
                  <a:txBody>
                    <a:bodyPr/>
                    <a:lstStyle/>
                    <a:p>
                      <a:pPr marL="0" lvl="0" indent="-25400" algn="l" rtl="0">
                        <a:spcBef>
                          <a:spcPts val="0"/>
                        </a:spcBef>
                        <a:spcAft>
                          <a:spcPts val="0"/>
                        </a:spcAft>
                        <a:buNone/>
                      </a:pP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a:latin typeface="Calibri"/>
                          <a:ea typeface="Calibri"/>
                          <a:cs typeface="Calibri"/>
                          <a:sym typeface="Calibri"/>
                        </a:rPr>
                        <a:t>4/13</a:t>
                      </a:r>
                      <a:endParaRPr sz="1100">
                        <a:latin typeface="Calibri"/>
                        <a:ea typeface="Calibri"/>
                        <a:cs typeface="Calibri"/>
                        <a:sym typeface="Calibri"/>
                      </a:endParaRPr>
                    </a:p>
                  </a:txBody>
                  <a:tcPr marL="0" marR="0" marT="0" marB="0"/>
                </a:tc>
                <a:tc>
                  <a:txBody>
                    <a:bodyPr/>
                    <a:lstStyle/>
                    <a:p>
                      <a:pPr marL="0" lvl="0" indent="-25400" algn="l" rtl="0">
                        <a:spcBef>
                          <a:spcPts val="0"/>
                        </a:spcBef>
                        <a:spcAft>
                          <a:spcPts val="0"/>
                        </a:spcAft>
                        <a:buNone/>
                      </a:pPr>
                      <a:endParaRPr sz="1100">
                        <a:latin typeface="Calibri"/>
                        <a:ea typeface="Calibri"/>
                        <a:cs typeface="Calibri"/>
                        <a:sym typeface="Calibri"/>
                      </a:endParaRPr>
                    </a:p>
                  </a:txBody>
                  <a:tcPr marL="0" marR="0" marT="0" marB="0"/>
                </a:tc>
                <a:tc>
                  <a:txBody>
                    <a:bodyPr/>
                    <a:lstStyle/>
                    <a:p>
                      <a:pPr marL="25400" lvl="0" indent="-25400" algn="l" rtl="0">
                        <a:spcBef>
                          <a:spcPts val="200"/>
                        </a:spcBef>
                        <a:spcAft>
                          <a:spcPts val="0"/>
                        </a:spcAft>
                        <a:buNone/>
                      </a:pPr>
                      <a:r>
                        <a:rPr lang="en" sz="1100" dirty="0">
                          <a:latin typeface="Calibri"/>
                          <a:ea typeface="Calibri"/>
                          <a:cs typeface="Calibri"/>
                          <a:sym typeface="Calibri"/>
                        </a:rPr>
                        <a:t>6/13</a:t>
                      </a:r>
                      <a:endParaRPr sz="1100" dirty="0">
                        <a:latin typeface="Calibri"/>
                        <a:ea typeface="Calibri"/>
                        <a:cs typeface="Calibri"/>
                        <a:sym typeface="Calibri"/>
                      </a:endParaRPr>
                    </a:p>
                  </a:txBody>
                  <a:tcPr marL="0" marR="0" marT="0" marB="0"/>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42246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3" name="Google Shape;323;p53"/>
          <p:cNvSpPr txBox="1">
            <a:spLocks noGrp="1"/>
          </p:cNvSpPr>
          <p:nvPr>
            <p:ph type="title"/>
          </p:nvPr>
        </p:nvSpPr>
        <p:spPr>
          <a:xfrm>
            <a:off x="1447800" y="273844"/>
            <a:ext cx="70674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300"/>
              <a:buFont typeface="Open Sans"/>
              <a:buNone/>
            </a:pPr>
            <a:r>
              <a:rPr lang="en" dirty="0">
                <a:solidFill>
                  <a:srgbClr val="000000"/>
                </a:solidFill>
                <a:latin typeface="Open Sans"/>
                <a:ea typeface="Open Sans"/>
                <a:cs typeface="Open Sans"/>
                <a:sym typeface="Open Sans"/>
              </a:rPr>
              <a:t>Learnings </a:t>
            </a:r>
            <a:r>
              <a:rPr lang="en" b="1" dirty="0">
                <a:latin typeface="Open Sans"/>
                <a:ea typeface="Open Sans"/>
                <a:cs typeface="Open Sans"/>
                <a:sym typeface="Open Sans"/>
              </a:rPr>
              <a:t>(RQ1) </a:t>
            </a:r>
            <a:r>
              <a:rPr lang="en-US" sz="2000" b="1" dirty="0">
                <a:latin typeface="Open Sans"/>
                <a:ea typeface="Open Sans"/>
                <a:cs typeface="Open Sans"/>
                <a:sym typeface="Open Sans"/>
              </a:rPr>
              <a:t>cont’d</a:t>
            </a:r>
            <a:endParaRPr sz="2000" dirty="0">
              <a:solidFill>
                <a:srgbClr val="000000"/>
              </a:solidFill>
              <a:latin typeface="Open Sans"/>
              <a:ea typeface="Open Sans"/>
              <a:cs typeface="Open Sans"/>
              <a:sym typeface="Open Sans"/>
            </a:endParaRPr>
          </a:p>
        </p:txBody>
      </p:sp>
      <p:graphicFrame>
        <p:nvGraphicFramePr>
          <p:cNvPr id="324" name="Google Shape;324;p53"/>
          <p:cNvGraphicFramePr/>
          <p:nvPr>
            <p:extLst>
              <p:ext uri="{D42A27DB-BD31-4B8C-83A1-F6EECF244321}">
                <p14:modId xmlns:p14="http://schemas.microsoft.com/office/powerpoint/2010/main" val="2907366173"/>
              </p:ext>
            </p:extLst>
          </p:nvPr>
        </p:nvGraphicFramePr>
        <p:xfrm>
          <a:off x="1143000" y="1407912"/>
          <a:ext cx="3829025" cy="1699700"/>
        </p:xfrm>
        <a:graphic>
          <a:graphicData uri="http://schemas.openxmlformats.org/drawingml/2006/table">
            <a:tbl>
              <a:tblPr firstRow="1" bandRow="1" bandCol="1">
                <a:noFill/>
                <a:tableStyleId>{E9F53063-2535-408E-990C-19C9B2C347FB}</a:tableStyleId>
              </a:tblPr>
              <a:tblGrid>
                <a:gridCol w="1179825">
                  <a:extLst>
                    <a:ext uri="{9D8B030D-6E8A-4147-A177-3AD203B41FA5}">
                      <a16:colId xmlns:a16="http://schemas.microsoft.com/office/drawing/2014/main" val="20000"/>
                    </a:ext>
                  </a:extLst>
                </a:gridCol>
                <a:gridCol w="7531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563875">
                  <a:extLst>
                    <a:ext uri="{9D8B030D-6E8A-4147-A177-3AD203B41FA5}">
                      <a16:colId xmlns:a16="http://schemas.microsoft.com/office/drawing/2014/main" val="20003"/>
                    </a:ext>
                  </a:extLst>
                </a:gridCol>
                <a:gridCol w="570225">
                  <a:extLst>
                    <a:ext uri="{9D8B030D-6E8A-4147-A177-3AD203B41FA5}">
                      <a16:colId xmlns:a16="http://schemas.microsoft.com/office/drawing/2014/main" val="20004"/>
                    </a:ext>
                  </a:extLst>
                </a:gridCol>
              </a:tblGrid>
              <a:tr h="482000">
                <a:tc>
                  <a:txBody>
                    <a:bodyPr/>
                    <a:lstStyle/>
                    <a:p>
                      <a:pPr marL="63500" lvl="0" indent="-25400" algn="l" rtl="0">
                        <a:spcBef>
                          <a:spcPts val="500"/>
                        </a:spcBef>
                        <a:spcAft>
                          <a:spcPts val="0"/>
                        </a:spcAft>
                        <a:buNone/>
                      </a:pPr>
                      <a:r>
                        <a:rPr lang="en" sz="1100" b="1" dirty="0">
                          <a:latin typeface="Calibri"/>
                          <a:ea typeface="Calibri"/>
                          <a:cs typeface="Calibri"/>
                          <a:sym typeface="Calibri"/>
                        </a:rPr>
                        <a:t>Alexa (Grass)</a:t>
                      </a:r>
                      <a:endParaRPr sz="1100" b="1" dirty="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Low/No</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Medium</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High I</a:t>
                      </a:r>
                      <a:endParaRPr sz="1100">
                        <a:latin typeface="Calibri"/>
                        <a:ea typeface="Calibri"/>
                        <a:cs typeface="Calibri"/>
                        <a:sym typeface="Calibri"/>
                      </a:endParaRPr>
                    </a:p>
                  </a:txBody>
                  <a:tcPr marL="0" marR="0" marT="0" marB="0"/>
                </a:tc>
                <a:tc>
                  <a:txBody>
                    <a:bodyPr/>
                    <a:lstStyle/>
                    <a:p>
                      <a:pPr marL="63500" marR="177800" lvl="0" indent="-25400" algn="l" rtl="0">
                        <a:lnSpc>
                          <a:spcPct val="102916"/>
                        </a:lnSpc>
                        <a:spcBef>
                          <a:spcPts val="500"/>
                        </a:spcBef>
                        <a:spcAft>
                          <a:spcPts val="0"/>
                        </a:spcAft>
                        <a:buNone/>
                      </a:pPr>
                      <a:r>
                        <a:rPr lang="en" sz="1100">
                          <a:latin typeface="Calibri"/>
                          <a:ea typeface="Calibri"/>
                          <a:cs typeface="Calibri"/>
                          <a:sym typeface="Calibri"/>
                        </a:rPr>
                        <a:t>High II</a:t>
                      </a:r>
                      <a:endParaRPr sz="1100">
                        <a:latin typeface="Calibri"/>
                        <a:ea typeface="Calibri"/>
                        <a:cs typeface="Calibri"/>
                        <a:sym typeface="Calibri"/>
                      </a:endParaRPr>
                    </a:p>
                  </a:txBody>
                  <a:tcPr marL="0" marR="0" marT="0" marB="0"/>
                </a:tc>
                <a:extLst>
                  <a:ext uri="{0D108BD9-81ED-4DB2-BD59-A6C34878D82A}">
                    <a16:rowId xmlns:a16="http://schemas.microsoft.com/office/drawing/2014/main" val="10000"/>
                  </a:ext>
                </a:extLst>
              </a:tr>
              <a:tr h="304425">
                <a:tc>
                  <a:txBody>
                    <a:bodyPr/>
                    <a:lstStyle/>
                    <a:p>
                      <a:pPr marL="63500" lvl="0" indent="-25400" algn="l" rtl="0">
                        <a:spcBef>
                          <a:spcPts val="500"/>
                        </a:spcBef>
                        <a:spcAft>
                          <a:spcPts val="0"/>
                        </a:spcAft>
                        <a:buNone/>
                      </a:pPr>
                      <a:r>
                        <a:rPr lang="en" sz="1100">
                          <a:latin typeface="Calibri"/>
                          <a:ea typeface="Calibri"/>
                          <a:cs typeface="Calibri"/>
                          <a:sym typeface="Calibri"/>
                        </a:rPr>
                        <a:t>Give Low</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solidFill>
                      <a:srgbClr val="B7B7B7"/>
                    </a:solidFill>
                  </a:tcPr>
                </a:tc>
                <a:extLst>
                  <a:ext uri="{0D108BD9-81ED-4DB2-BD59-A6C34878D82A}">
                    <a16:rowId xmlns:a16="http://schemas.microsoft.com/office/drawing/2014/main" val="10001"/>
                  </a:ext>
                </a:extLst>
              </a:tr>
              <a:tr h="304425">
                <a:tc>
                  <a:txBody>
                    <a:bodyPr/>
                    <a:lstStyle/>
                    <a:p>
                      <a:pPr marL="63500" lvl="0" indent="-25400" algn="l" rtl="0">
                        <a:spcBef>
                          <a:spcPts val="500"/>
                        </a:spcBef>
                        <a:spcAft>
                          <a:spcPts val="0"/>
                        </a:spcAft>
                        <a:buNone/>
                      </a:pPr>
                      <a:r>
                        <a:rPr lang="en" sz="1100">
                          <a:latin typeface="Calibri"/>
                          <a:ea typeface="Calibri"/>
                          <a:cs typeface="Calibri"/>
                          <a:sym typeface="Calibri"/>
                        </a:rPr>
                        <a:t>Give High</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solidFill>
                      <a:srgbClr val="B7B7B7"/>
                    </a:solidFill>
                  </a:tcPr>
                </a:tc>
                <a:extLst>
                  <a:ext uri="{0D108BD9-81ED-4DB2-BD59-A6C34878D82A}">
                    <a16:rowId xmlns:a16="http://schemas.microsoft.com/office/drawing/2014/main" val="10002"/>
                  </a:ext>
                </a:extLst>
              </a:tr>
              <a:tr h="304425">
                <a:tc>
                  <a:txBody>
                    <a:bodyPr/>
                    <a:lstStyle/>
                    <a:p>
                      <a:pPr marL="63500" lvl="0" indent="-25400" algn="l" rtl="0">
                        <a:spcBef>
                          <a:spcPts val="500"/>
                        </a:spcBef>
                        <a:spcAft>
                          <a:spcPts val="0"/>
                        </a:spcAft>
                        <a:buNone/>
                      </a:pPr>
                      <a:r>
                        <a:rPr lang="en" sz="1100">
                          <a:latin typeface="Calibri"/>
                          <a:ea typeface="Calibri"/>
                          <a:cs typeface="Calibri"/>
                          <a:sym typeface="Calibri"/>
                        </a:rPr>
                        <a:t>Demand Low</a:t>
                      </a:r>
                      <a:endParaRPr sz="1100">
                        <a:latin typeface="Calibri"/>
                        <a:ea typeface="Calibri"/>
                        <a:cs typeface="Calibri"/>
                        <a:sym typeface="Calibri"/>
                      </a:endParaRPr>
                    </a:p>
                  </a:txBody>
                  <a:tcPr marL="0" marR="0" marT="0" marB="0">
                    <a:lnB w="12700" cap="flat" cmpd="sng">
                      <a:solidFill>
                        <a:srgbClr val="212121"/>
                      </a:solidFill>
                      <a:prstDash val="solid"/>
                      <a:round/>
                      <a:headEnd type="none" w="sm" len="sm"/>
                      <a:tailEnd type="none" w="sm" len="sm"/>
                    </a:lnB>
                  </a:tcPr>
                </a:tc>
                <a:tc>
                  <a:txBody>
                    <a:bodyPr/>
                    <a:lstStyle/>
                    <a:p>
                      <a:pPr marL="63500" lvl="0" indent="-25400" algn="l" rtl="0">
                        <a:spcBef>
                          <a:spcPts val="50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L="0" marR="0" marT="0" marB="0">
                    <a:lnB w="12700" cap="flat" cmpd="sng">
                      <a:solidFill>
                        <a:srgbClr val="212121"/>
                      </a:solidFill>
                      <a:prstDash val="solid"/>
                      <a:round/>
                      <a:headEnd type="none" w="sm" len="sm"/>
                      <a:tailEnd type="none" w="sm" len="sm"/>
                    </a:lnB>
                  </a:tcPr>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lnB w="12700" cap="flat" cmpd="sng">
                      <a:solidFill>
                        <a:srgbClr val="212121"/>
                      </a:solidFill>
                      <a:prstDash val="solid"/>
                      <a:round/>
                      <a:headEnd type="none" w="sm" len="sm"/>
                      <a:tailEnd type="none" w="sm" len="sm"/>
                    </a:lnB>
                  </a:tcPr>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lnB w="12700" cap="flat" cmpd="sng">
                      <a:solidFill>
                        <a:srgbClr val="212121"/>
                      </a:solidFill>
                      <a:prstDash val="solid"/>
                      <a:round/>
                      <a:headEnd type="none" w="sm" len="sm"/>
                      <a:tailEnd type="none" w="sm" len="sm"/>
                    </a:lnB>
                  </a:tcPr>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lnB w="12700" cap="flat" cmpd="sng">
                      <a:solidFill>
                        <a:srgbClr val="212121"/>
                      </a:solidFill>
                      <a:prstDash val="solid"/>
                      <a:round/>
                      <a:headEnd type="none" w="sm" len="sm"/>
                      <a:tailEnd type="none" w="sm" len="sm"/>
                    </a:lnB>
                    <a:solidFill>
                      <a:srgbClr val="B7B7B7"/>
                    </a:solidFill>
                  </a:tcPr>
                </a:tc>
                <a:extLst>
                  <a:ext uri="{0D108BD9-81ED-4DB2-BD59-A6C34878D82A}">
                    <a16:rowId xmlns:a16="http://schemas.microsoft.com/office/drawing/2014/main" val="10003"/>
                  </a:ext>
                </a:extLst>
              </a:tr>
              <a:tr h="304425">
                <a:tc>
                  <a:txBody>
                    <a:bodyPr/>
                    <a:lstStyle/>
                    <a:p>
                      <a:pPr marL="63500" lvl="0" indent="-25400" algn="l" rtl="0">
                        <a:spcBef>
                          <a:spcPts val="500"/>
                        </a:spcBef>
                        <a:spcAft>
                          <a:spcPts val="0"/>
                        </a:spcAft>
                        <a:buNone/>
                      </a:pPr>
                      <a:r>
                        <a:rPr lang="en" sz="1100" dirty="0">
                          <a:latin typeface="Calibri"/>
                          <a:ea typeface="Calibri"/>
                          <a:cs typeface="Calibri"/>
                          <a:sym typeface="Calibri"/>
                        </a:rPr>
                        <a:t>Demand High</a:t>
                      </a:r>
                      <a:endParaRPr sz="1100" dirty="0">
                        <a:latin typeface="Calibri"/>
                        <a:ea typeface="Calibri"/>
                        <a:cs typeface="Calibri"/>
                        <a:sym typeface="Calibri"/>
                      </a:endParaRPr>
                    </a:p>
                  </a:txBody>
                  <a:tcPr marL="0" marR="0" marT="0" marB="0">
                    <a:lnL w="12700" cap="flat" cmpd="sng">
                      <a:solidFill>
                        <a:srgbClr val="212121"/>
                      </a:solidFill>
                      <a:prstDash val="solid"/>
                      <a:round/>
                      <a:headEnd type="none" w="sm" len="sm"/>
                      <a:tailEnd type="none" w="sm" len="sm"/>
                    </a:lnL>
                    <a:lnR w="12700" cap="flat" cmpd="sng">
                      <a:solidFill>
                        <a:srgbClr val="212121"/>
                      </a:solidFill>
                      <a:prstDash val="solid"/>
                      <a:round/>
                      <a:headEnd type="none" w="sm" len="sm"/>
                      <a:tailEnd type="none" w="sm" len="sm"/>
                    </a:lnR>
                    <a:lnT w="12700" cap="flat" cmpd="sng">
                      <a:solidFill>
                        <a:srgbClr val="212121"/>
                      </a:solidFill>
                      <a:prstDash val="solid"/>
                      <a:round/>
                      <a:headEnd type="none" w="sm" len="sm"/>
                      <a:tailEnd type="none" w="sm" len="sm"/>
                    </a:lnT>
                    <a:lnB w="12700" cap="flat" cmpd="sng">
                      <a:solidFill>
                        <a:srgbClr val="212121"/>
                      </a:solidFill>
                      <a:prstDash val="solid"/>
                      <a:round/>
                      <a:headEnd type="none" w="sm" len="sm"/>
                      <a:tailEnd type="none" w="sm" len="sm"/>
                    </a:lnB>
                    <a:solidFill>
                      <a:srgbClr val="B7B7B7"/>
                    </a:solidFill>
                  </a:tcPr>
                </a:tc>
                <a:tc>
                  <a:txBody>
                    <a:bodyPr/>
                    <a:lstStyle/>
                    <a:p>
                      <a:pPr marL="63500" lvl="0" indent="-25400" algn="l" rtl="0">
                        <a:spcBef>
                          <a:spcPts val="500"/>
                        </a:spcBef>
                        <a:spcAft>
                          <a:spcPts val="0"/>
                        </a:spcAft>
                        <a:buNone/>
                      </a:pPr>
                      <a:r>
                        <a:rPr lang="en" sz="1100">
                          <a:latin typeface="Calibri"/>
                          <a:ea typeface="Calibri"/>
                          <a:cs typeface="Calibri"/>
                          <a:sym typeface="Calibri"/>
                        </a:rPr>
                        <a:t>4</a:t>
                      </a:r>
                      <a:endParaRPr sz="1100">
                        <a:latin typeface="Calibri"/>
                        <a:ea typeface="Calibri"/>
                        <a:cs typeface="Calibri"/>
                        <a:sym typeface="Calibri"/>
                      </a:endParaRPr>
                    </a:p>
                  </a:txBody>
                  <a:tcPr marL="0" marR="0" marT="0" marB="0">
                    <a:lnL w="12700" cap="flat" cmpd="sng">
                      <a:solidFill>
                        <a:srgbClr val="212121"/>
                      </a:solidFill>
                      <a:prstDash val="solid"/>
                      <a:round/>
                      <a:headEnd type="none" w="sm" len="sm"/>
                      <a:tailEnd type="none" w="sm" len="sm"/>
                    </a:lnL>
                    <a:lnR w="12700" cap="flat" cmpd="sng">
                      <a:solidFill>
                        <a:srgbClr val="212121"/>
                      </a:solidFill>
                      <a:prstDash val="solid"/>
                      <a:round/>
                      <a:headEnd type="none" w="sm" len="sm"/>
                      <a:tailEnd type="none" w="sm" len="sm"/>
                    </a:lnR>
                    <a:lnT w="12700" cap="flat" cmpd="sng">
                      <a:solidFill>
                        <a:srgbClr val="212121"/>
                      </a:solidFill>
                      <a:prstDash val="solid"/>
                      <a:round/>
                      <a:headEnd type="none" w="sm" len="sm"/>
                      <a:tailEnd type="none" w="sm" len="sm"/>
                    </a:lnT>
                    <a:lnB w="12700" cap="flat" cmpd="sng">
                      <a:solidFill>
                        <a:srgbClr val="212121"/>
                      </a:solidFill>
                      <a:prstDash val="solid"/>
                      <a:round/>
                      <a:headEnd type="none" w="sm" len="sm"/>
                      <a:tailEnd type="none" w="sm" len="sm"/>
                    </a:lnB>
                    <a:solidFill>
                      <a:srgbClr val="B7B7B7"/>
                    </a:solidFill>
                  </a:tcPr>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lnL w="12700" cap="flat" cmpd="sng">
                      <a:solidFill>
                        <a:srgbClr val="212121"/>
                      </a:solidFill>
                      <a:prstDash val="solid"/>
                      <a:round/>
                      <a:headEnd type="none" w="sm" len="sm"/>
                      <a:tailEnd type="none" w="sm" len="sm"/>
                    </a:lnL>
                    <a:lnR w="12700" cap="flat" cmpd="sng">
                      <a:solidFill>
                        <a:srgbClr val="212121"/>
                      </a:solidFill>
                      <a:prstDash val="solid"/>
                      <a:round/>
                      <a:headEnd type="none" w="sm" len="sm"/>
                      <a:tailEnd type="none" w="sm" len="sm"/>
                    </a:lnR>
                    <a:lnT w="12700" cap="flat" cmpd="sng">
                      <a:solidFill>
                        <a:srgbClr val="212121"/>
                      </a:solidFill>
                      <a:prstDash val="solid"/>
                      <a:round/>
                      <a:headEnd type="none" w="sm" len="sm"/>
                      <a:tailEnd type="none" w="sm" len="sm"/>
                    </a:lnT>
                    <a:lnB w="12700" cap="flat" cmpd="sng">
                      <a:solidFill>
                        <a:srgbClr val="212121"/>
                      </a:solidFill>
                      <a:prstDash val="solid"/>
                      <a:round/>
                      <a:headEnd type="none" w="sm" len="sm"/>
                      <a:tailEnd type="none" w="sm" len="sm"/>
                    </a:lnB>
                    <a:solidFill>
                      <a:srgbClr val="B7B7B7"/>
                    </a:solidFill>
                  </a:tcPr>
                </a:tc>
                <a:tc>
                  <a:txBody>
                    <a:bodyPr/>
                    <a:lstStyle/>
                    <a:p>
                      <a:pPr marL="63500" lvl="0" indent="-25400" algn="l" rtl="0">
                        <a:spcBef>
                          <a:spcPts val="500"/>
                        </a:spcBef>
                        <a:spcAft>
                          <a:spcPts val="0"/>
                        </a:spcAft>
                        <a:buNone/>
                      </a:pPr>
                      <a:r>
                        <a:rPr lang="en" sz="1100">
                          <a:latin typeface="Calibri"/>
                          <a:ea typeface="Calibri"/>
                          <a:cs typeface="Calibri"/>
                          <a:sym typeface="Calibri"/>
                        </a:rPr>
                        <a:t>3</a:t>
                      </a:r>
                      <a:endParaRPr sz="1100">
                        <a:latin typeface="Calibri"/>
                        <a:ea typeface="Calibri"/>
                        <a:cs typeface="Calibri"/>
                        <a:sym typeface="Calibri"/>
                      </a:endParaRPr>
                    </a:p>
                  </a:txBody>
                  <a:tcPr marL="0" marR="0" marT="0" marB="0">
                    <a:lnL w="12700" cap="flat" cmpd="sng">
                      <a:solidFill>
                        <a:srgbClr val="212121"/>
                      </a:solidFill>
                      <a:prstDash val="solid"/>
                      <a:round/>
                      <a:headEnd type="none" w="sm" len="sm"/>
                      <a:tailEnd type="none" w="sm" len="sm"/>
                    </a:lnL>
                    <a:lnR w="12700" cap="flat" cmpd="sng">
                      <a:solidFill>
                        <a:srgbClr val="212121"/>
                      </a:solidFill>
                      <a:prstDash val="solid"/>
                      <a:round/>
                      <a:headEnd type="none" w="sm" len="sm"/>
                      <a:tailEnd type="none" w="sm" len="sm"/>
                    </a:lnR>
                    <a:lnT w="12700" cap="flat" cmpd="sng">
                      <a:solidFill>
                        <a:srgbClr val="212121"/>
                      </a:solidFill>
                      <a:prstDash val="solid"/>
                      <a:round/>
                      <a:headEnd type="none" w="sm" len="sm"/>
                      <a:tailEnd type="none" w="sm" len="sm"/>
                    </a:lnT>
                    <a:lnB w="12700" cap="flat" cmpd="sng">
                      <a:solidFill>
                        <a:srgbClr val="212121"/>
                      </a:solidFill>
                      <a:prstDash val="solid"/>
                      <a:round/>
                      <a:headEnd type="none" w="sm" len="sm"/>
                      <a:tailEnd type="none" w="sm" len="sm"/>
                    </a:lnB>
                    <a:solidFill>
                      <a:srgbClr val="B7B7B7"/>
                    </a:solidFill>
                  </a:tcPr>
                </a:tc>
                <a:tc>
                  <a:txBody>
                    <a:bodyPr/>
                    <a:lstStyle/>
                    <a:p>
                      <a:pPr marL="63500" lvl="0" indent="-25400" algn="l" rtl="0">
                        <a:spcBef>
                          <a:spcPts val="500"/>
                        </a:spcBef>
                        <a:spcAft>
                          <a:spcPts val="0"/>
                        </a:spcAft>
                        <a:buNone/>
                      </a:pPr>
                      <a:r>
                        <a:rPr lang="en" sz="1100" dirty="0">
                          <a:latin typeface="Calibri"/>
                          <a:ea typeface="Calibri"/>
                          <a:cs typeface="Calibri"/>
                          <a:sym typeface="Calibri"/>
                        </a:rPr>
                        <a:t>14</a:t>
                      </a:r>
                      <a:endParaRPr sz="1100" dirty="0">
                        <a:latin typeface="Calibri"/>
                        <a:ea typeface="Calibri"/>
                        <a:cs typeface="Calibri"/>
                        <a:sym typeface="Calibri"/>
                      </a:endParaRPr>
                    </a:p>
                  </a:txBody>
                  <a:tcPr marL="0" marR="0" marT="0" marB="0">
                    <a:lnL w="12700" cap="flat" cmpd="sng">
                      <a:solidFill>
                        <a:srgbClr val="212121"/>
                      </a:solidFill>
                      <a:prstDash val="solid"/>
                      <a:round/>
                      <a:headEnd type="none" w="sm" len="sm"/>
                      <a:tailEnd type="none" w="sm" len="sm"/>
                    </a:lnL>
                    <a:lnR w="12700" cap="flat" cmpd="sng">
                      <a:solidFill>
                        <a:srgbClr val="212121"/>
                      </a:solidFill>
                      <a:prstDash val="solid"/>
                      <a:round/>
                      <a:headEnd type="none" w="sm" len="sm"/>
                      <a:tailEnd type="none" w="sm" len="sm"/>
                    </a:lnR>
                    <a:lnT w="12700" cap="flat" cmpd="sng">
                      <a:solidFill>
                        <a:srgbClr val="212121"/>
                      </a:solidFill>
                      <a:prstDash val="solid"/>
                      <a:round/>
                      <a:headEnd type="none" w="sm" len="sm"/>
                      <a:tailEnd type="none" w="sm" len="sm"/>
                    </a:lnT>
                    <a:lnB w="12700" cap="flat" cmpd="sng">
                      <a:solidFill>
                        <a:srgbClr val="212121"/>
                      </a:solidFill>
                      <a:prstDash val="solid"/>
                      <a:round/>
                      <a:headEnd type="none" w="sm" len="sm"/>
                      <a:tailEnd type="none" w="sm" len="sm"/>
                    </a:lnB>
                    <a:solidFill>
                      <a:srgbClr val="B7B7B7"/>
                    </a:solidFill>
                  </a:tcPr>
                </a:tc>
                <a:extLst>
                  <a:ext uri="{0D108BD9-81ED-4DB2-BD59-A6C34878D82A}">
                    <a16:rowId xmlns:a16="http://schemas.microsoft.com/office/drawing/2014/main" val="10004"/>
                  </a:ext>
                </a:extLst>
              </a:tr>
            </a:tbl>
          </a:graphicData>
        </a:graphic>
      </p:graphicFrame>
      <p:graphicFrame>
        <p:nvGraphicFramePr>
          <p:cNvPr id="325" name="Google Shape;325;p53"/>
          <p:cNvGraphicFramePr/>
          <p:nvPr>
            <p:extLst>
              <p:ext uri="{D42A27DB-BD31-4B8C-83A1-F6EECF244321}">
                <p14:modId xmlns:p14="http://schemas.microsoft.com/office/powerpoint/2010/main" val="1513203042"/>
              </p:ext>
            </p:extLst>
          </p:nvPr>
        </p:nvGraphicFramePr>
        <p:xfrm>
          <a:off x="5124425" y="1407912"/>
          <a:ext cx="3847450" cy="1699700"/>
        </p:xfrm>
        <a:graphic>
          <a:graphicData uri="http://schemas.openxmlformats.org/drawingml/2006/table">
            <a:tbl>
              <a:tblPr firstRow="1" bandRow="1" bandCol="1">
                <a:noFill/>
                <a:tableStyleId>{E9F53063-2535-408E-990C-19C9B2C347FB}</a:tableStyleId>
              </a:tblPr>
              <a:tblGrid>
                <a:gridCol w="1179825">
                  <a:extLst>
                    <a:ext uri="{9D8B030D-6E8A-4147-A177-3AD203B41FA5}">
                      <a16:colId xmlns:a16="http://schemas.microsoft.com/office/drawing/2014/main" val="20000"/>
                    </a:ext>
                  </a:extLst>
                </a:gridCol>
                <a:gridCol w="734700">
                  <a:extLst>
                    <a:ext uri="{9D8B030D-6E8A-4147-A177-3AD203B41FA5}">
                      <a16:colId xmlns:a16="http://schemas.microsoft.com/office/drawing/2014/main" val="20001"/>
                    </a:ext>
                  </a:extLst>
                </a:gridCol>
                <a:gridCol w="753100">
                  <a:extLst>
                    <a:ext uri="{9D8B030D-6E8A-4147-A177-3AD203B41FA5}">
                      <a16:colId xmlns:a16="http://schemas.microsoft.com/office/drawing/2014/main" val="20002"/>
                    </a:ext>
                  </a:extLst>
                </a:gridCol>
                <a:gridCol w="600700">
                  <a:extLst>
                    <a:ext uri="{9D8B030D-6E8A-4147-A177-3AD203B41FA5}">
                      <a16:colId xmlns:a16="http://schemas.microsoft.com/office/drawing/2014/main" val="20003"/>
                    </a:ext>
                  </a:extLst>
                </a:gridCol>
                <a:gridCol w="579125">
                  <a:extLst>
                    <a:ext uri="{9D8B030D-6E8A-4147-A177-3AD203B41FA5}">
                      <a16:colId xmlns:a16="http://schemas.microsoft.com/office/drawing/2014/main" val="20004"/>
                    </a:ext>
                  </a:extLst>
                </a:gridCol>
              </a:tblGrid>
              <a:tr h="482000">
                <a:tc>
                  <a:txBody>
                    <a:bodyPr/>
                    <a:lstStyle/>
                    <a:p>
                      <a:pPr marL="63500" marR="342900" lvl="0" indent="-25400" algn="l" rtl="0">
                        <a:lnSpc>
                          <a:spcPct val="102916"/>
                        </a:lnSpc>
                        <a:spcBef>
                          <a:spcPts val="500"/>
                        </a:spcBef>
                        <a:spcAft>
                          <a:spcPts val="0"/>
                        </a:spcAft>
                        <a:buNone/>
                      </a:pPr>
                      <a:r>
                        <a:rPr lang="en" sz="1100" b="1" dirty="0">
                          <a:latin typeface="Calibri"/>
                          <a:ea typeface="Calibri"/>
                          <a:cs typeface="Calibri"/>
                          <a:sym typeface="Calibri"/>
                        </a:rPr>
                        <a:t>Matt (Rainbows)</a:t>
                      </a:r>
                      <a:endParaRPr sz="1100" b="1" dirty="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Low/No</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Medium</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High I</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High II</a:t>
                      </a:r>
                      <a:endParaRPr sz="1100">
                        <a:latin typeface="Calibri"/>
                        <a:ea typeface="Calibri"/>
                        <a:cs typeface="Calibri"/>
                        <a:sym typeface="Calibri"/>
                      </a:endParaRPr>
                    </a:p>
                  </a:txBody>
                  <a:tcPr marL="0" marR="0" marT="0" marB="0"/>
                </a:tc>
                <a:extLst>
                  <a:ext uri="{0D108BD9-81ED-4DB2-BD59-A6C34878D82A}">
                    <a16:rowId xmlns:a16="http://schemas.microsoft.com/office/drawing/2014/main" val="10000"/>
                  </a:ext>
                </a:extLst>
              </a:tr>
              <a:tr h="304425">
                <a:tc>
                  <a:txBody>
                    <a:bodyPr/>
                    <a:lstStyle/>
                    <a:p>
                      <a:pPr marL="63500" lvl="0" indent="-25400" algn="l" rtl="0">
                        <a:spcBef>
                          <a:spcPts val="500"/>
                        </a:spcBef>
                        <a:spcAft>
                          <a:spcPts val="0"/>
                        </a:spcAft>
                        <a:buNone/>
                      </a:pPr>
                      <a:r>
                        <a:rPr lang="en" sz="1100">
                          <a:latin typeface="Calibri"/>
                          <a:ea typeface="Calibri"/>
                          <a:cs typeface="Calibri"/>
                          <a:sym typeface="Calibri"/>
                        </a:rPr>
                        <a:t>Give Low</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2</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tc>
                <a:extLst>
                  <a:ext uri="{0D108BD9-81ED-4DB2-BD59-A6C34878D82A}">
                    <a16:rowId xmlns:a16="http://schemas.microsoft.com/office/drawing/2014/main" val="10001"/>
                  </a:ext>
                </a:extLst>
              </a:tr>
              <a:tr h="304425">
                <a:tc>
                  <a:txBody>
                    <a:bodyPr/>
                    <a:lstStyle/>
                    <a:p>
                      <a:pPr marL="63500" lvl="0" indent="-25400" algn="l" rtl="0">
                        <a:spcBef>
                          <a:spcPts val="500"/>
                        </a:spcBef>
                        <a:spcAft>
                          <a:spcPts val="0"/>
                        </a:spcAft>
                        <a:buNone/>
                      </a:pPr>
                      <a:r>
                        <a:rPr lang="en" sz="1100">
                          <a:latin typeface="Calibri"/>
                          <a:ea typeface="Calibri"/>
                          <a:cs typeface="Calibri"/>
                          <a:sym typeface="Calibri"/>
                        </a:rPr>
                        <a:t>Give High</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L="0" marR="0" marT="0" marB="0"/>
                </a:tc>
                <a:extLst>
                  <a:ext uri="{0D108BD9-81ED-4DB2-BD59-A6C34878D82A}">
                    <a16:rowId xmlns:a16="http://schemas.microsoft.com/office/drawing/2014/main" val="10002"/>
                  </a:ext>
                </a:extLst>
              </a:tr>
              <a:tr h="304425">
                <a:tc>
                  <a:txBody>
                    <a:bodyPr/>
                    <a:lstStyle/>
                    <a:p>
                      <a:pPr marL="63500" lvl="0" indent="-25400" algn="l" rtl="0">
                        <a:spcBef>
                          <a:spcPts val="500"/>
                        </a:spcBef>
                        <a:spcAft>
                          <a:spcPts val="0"/>
                        </a:spcAft>
                        <a:buNone/>
                      </a:pPr>
                      <a:r>
                        <a:rPr lang="en" sz="1100">
                          <a:latin typeface="Calibri"/>
                          <a:ea typeface="Calibri"/>
                          <a:cs typeface="Calibri"/>
                          <a:sym typeface="Calibri"/>
                        </a:rPr>
                        <a:t>Demand Low</a:t>
                      </a:r>
                      <a:endParaRPr sz="1100">
                        <a:latin typeface="Calibri"/>
                        <a:ea typeface="Calibri"/>
                        <a:cs typeface="Calibri"/>
                        <a:sym typeface="Calibri"/>
                      </a:endParaRPr>
                    </a:p>
                  </a:txBody>
                  <a:tcPr marL="0" marR="0" marT="0" marB="0">
                    <a:solidFill>
                      <a:srgbClr val="B7B7B7"/>
                    </a:solidFill>
                  </a:tcPr>
                </a:tc>
                <a:tc>
                  <a:txBody>
                    <a:bodyPr/>
                    <a:lstStyle/>
                    <a:p>
                      <a:pPr marL="63500" lvl="0" indent="-25400" algn="l" rtl="0">
                        <a:spcBef>
                          <a:spcPts val="500"/>
                        </a:spcBef>
                        <a:spcAft>
                          <a:spcPts val="0"/>
                        </a:spcAft>
                        <a:buNone/>
                      </a:pPr>
                      <a:r>
                        <a:rPr lang="en" sz="1100">
                          <a:latin typeface="Calibri"/>
                          <a:ea typeface="Calibri"/>
                          <a:cs typeface="Calibri"/>
                          <a:sym typeface="Calibri"/>
                        </a:rPr>
                        <a:t>8</a:t>
                      </a:r>
                      <a:endParaRPr sz="1100">
                        <a:latin typeface="Calibri"/>
                        <a:ea typeface="Calibri"/>
                        <a:cs typeface="Calibri"/>
                        <a:sym typeface="Calibri"/>
                      </a:endParaRPr>
                    </a:p>
                  </a:txBody>
                  <a:tcPr marL="0" marR="0" marT="0" marB="0">
                    <a:solidFill>
                      <a:srgbClr val="B7B7B7"/>
                    </a:solidFill>
                  </a:tcPr>
                </a:tc>
                <a:tc>
                  <a:txBody>
                    <a:bodyPr/>
                    <a:lstStyle/>
                    <a:p>
                      <a:pPr marL="63500" lvl="0" indent="-25400" algn="l" rtl="0">
                        <a:spcBef>
                          <a:spcPts val="500"/>
                        </a:spcBef>
                        <a:spcAft>
                          <a:spcPts val="0"/>
                        </a:spcAft>
                        <a:buNone/>
                      </a:pPr>
                      <a:r>
                        <a:rPr lang="en" sz="1100">
                          <a:latin typeface="Calibri"/>
                          <a:ea typeface="Calibri"/>
                          <a:cs typeface="Calibri"/>
                          <a:sym typeface="Calibri"/>
                        </a:rPr>
                        <a:t>7</a:t>
                      </a:r>
                      <a:endParaRPr sz="1100">
                        <a:latin typeface="Calibri"/>
                        <a:ea typeface="Calibri"/>
                        <a:cs typeface="Calibri"/>
                        <a:sym typeface="Calibri"/>
                      </a:endParaRPr>
                    </a:p>
                  </a:txBody>
                  <a:tcPr marL="0" marR="0" marT="0" marB="0">
                    <a:solidFill>
                      <a:srgbClr val="B7B7B7"/>
                    </a:solidFill>
                  </a:tcPr>
                </a:tc>
                <a:tc>
                  <a:txBody>
                    <a:bodyPr/>
                    <a:lstStyle/>
                    <a:p>
                      <a:pPr marL="63500" lvl="0" indent="-25400" algn="l" rtl="0">
                        <a:spcBef>
                          <a:spcPts val="500"/>
                        </a:spcBef>
                        <a:spcAft>
                          <a:spcPts val="0"/>
                        </a:spcAft>
                        <a:buNone/>
                      </a:pPr>
                      <a:r>
                        <a:rPr lang="en" sz="1100">
                          <a:latin typeface="Calibri"/>
                          <a:ea typeface="Calibri"/>
                          <a:cs typeface="Calibri"/>
                          <a:sym typeface="Calibri"/>
                        </a:rPr>
                        <a:t>7</a:t>
                      </a:r>
                      <a:endParaRPr sz="1100">
                        <a:latin typeface="Calibri"/>
                        <a:ea typeface="Calibri"/>
                        <a:cs typeface="Calibri"/>
                        <a:sym typeface="Calibri"/>
                      </a:endParaRPr>
                    </a:p>
                  </a:txBody>
                  <a:tcPr marL="0" marR="0" marT="0" marB="0">
                    <a:solidFill>
                      <a:srgbClr val="B7B7B7"/>
                    </a:solidFill>
                  </a:tcPr>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solidFill>
                      <a:srgbClr val="B7B7B7"/>
                    </a:solidFill>
                  </a:tcPr>
                </a:tc>
                <a:extLst>
                  <a:ext uri="{0D108BD9-81ED-4DB2-BD59-A6C34878D82A}">
                    <a16:rowId xmlns:a16="http://schemas.microsoft.com/office/drawing/2014/main" val="10003"/>
                  </a:ext>
                </a:extLst>
              </a:tr>
              <a:tr h="304425">
                <a:tc>
                  <a:txBody>
                    <a:bodyPr/>
                    <a:lstStyle/>
                    <a:p>
                      <a:pPr marL="63500" lvl="0" indent="-25400" algn="l" rtl="0">
                        <a:spcBef>
                          <a:spcPts val="500"/>
                        </a:spcBef>
                        <a:spcAft>
                          <a:spcPts val="0"/>
                        </a:spcAft>
                        <a:buNone/>
                      </a:pPr>
                      <a:r>
                        <a:rPr lang="en" sz="1100">
                          <a:latin typeface="Calibri"/>
                          <a:ea typeface="Calibri"/>
                          <a:cs typeface="Calibri"/>
                          <a:sym typeface="Calibri"/>
                        </a:rPr>
                        <a:t>Demand High</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dirty="0">
                          <a:latin typeface="Calibri"/>
                          <a:ea typeface="Calibri"/>
                          <a:cs typeface="Calibri"/>
                          <a:sym typeface="Calibri"/>
                        </a:rPr>
                        <a:t>11</a:t>
                      </a:r>
                      <a:endParaRPr sz="1100" dirty="0">
                        <a:latin typeface="Calibri"/>
                        <a:ea typeface="Calibri"/>
                        <a:cs typeface="Calibri"/>
                        <a:sym typeface="Calibri"/>
                      </a:endParaRPr>
                    </a:p>
                  </a:txBody>
                  <a:tcPr marL="0" marR="0" marT="0" marB="0"/>
                </a:tc>
                <a:extLst>
                  <a:ext uri="{0D108BD9-81ED-4DB2-BD59-A6C34878D82A}">
                    <a16:rowId xmlns:a16="http://schemas.microsoft.com/office/drawing/2014/main" val="10004"/>
                  </a:ext>
                </a:extLst>
              </a:tr>
            </a:tbl>
          </a:graphicData>
        </a:graphic>
      </p:graphicFrame>
      <p:graphicFrame>
        <p:nvGraphicFramePr>
          <p:cNvPr id="326" name="Google Shape;326;p53"/>
          <p:cNvGraphicFramePr/>
          <p:nvPr>
            <p:extLst>
              <p:ext uri="{D42A27DB-BD31-4B8C-83A1-F6EECF244321}">
                <p14:modId xmlns:p14="http://schemas.microsoft.com/office/powerpoint/2010/main" val="3321516615"/>
              </p:ext>
            </p:extLst>
          </p:nvPr>
        </p:nvGraphicFramePr>
        <p:xfrm>
          <a:off x="3053000" y="3289814"/>
          <a:ext cx="3857000" cy="1699700"/>
        </p:xfrm>
        <a:graphic>
          <a:graphicData uri="http://schemas.openxmlformats.org/drawingml/2006/table">
            <a:tbl>
              <a:tblPr firstRow="1" bandRow="1" bandCol="1">
                <a:noFill/>
                <a:tableStyleId>{E9F53063-2535-408E-990C-19C9B2C347FB}</a:tableStyleId>
              </a:tblPr>
              <a:tblGrid>
                <a:gridCol w="1179825">
                  <a:extLst>
                    <a:ext uri="{9D8B030D-6E8A-4147-A177-3AD203B41FA5}">
                      <a16:colId xmlns:a16="http://schemas.microsoft.com/office/drawing/2014/main" val="20000"/>
                    </a:ext>
                  </a:extLst>
                </a:gridCol>
                <a:gridCol w="783600">
                  <a:extLst>
                    <a:ext uri="{9D8B030D-6E8A-4147-A177-3AD203B41FA5}">
                      <a16:colId xmlns:a16="http://schemas.microsoft.com/office/drawing/2014/main" val="20001"/>
                    </a:ext>
                  </a:extLst>
                </a:gridCol>
                <a:gridCol w="741050">
                  <a:extLst>
                    <a:ext uri="{9D8B030D-6E8A-4147-A177-3AD203B41FA5}">
                      <a16:colId xmlns:a16="http://schemas.microsoft.com/office/drawing/2014/main" val="20002"/>
                    </a:ext>
                  </a:extLst>
                </a:gridCol>
                <a:gridCol w="600700">
                  <a:extLst>
                    <a:ext uri="{9D8B030D-6E8A-4147-A177-3AD203B41FA5}">
                      <a16:colId xmlns:a16="http://schemas.microsoft.com/office/drawing/2014/main" val="20003"/>
                    </a:ext>
                  </a:extLst>
                </a:gridCol>
                <a:gridCol w="551825">
                  <a:extLst>
                    <a:ext uri="{9D8B030D-6E8A-4147-A177-3AD203B41FA5}">
                      <a16:colId xmlns:a16="http://schemas.microsoft.com/office/drawing/2014/main" val="20004"/>
                    </a:ext>
                  </a:extLst>
                </a:gridCol>
              </a:tblGrid>
              <a:tr h="482000">
                <a:tc>
                  <a:txBody>
                    <a:bodyPr/>
                    <a:lstStyle/>
                    <a:p>
                      <a:pPr marL="63500" lvl="0" indent="-25400" algn="l" rtl="0">
                        <a:spcBef>
                          <a:spcPts val="500"/>
                        </a:spcBef>
                        <a:spcAft>
                          <a:spcPts val="0"/>
                        </a:spcAft>
                        <a:buNone/>
                      </a:pPr>
                      <a:r>
                        <a:rPr lang="en" sz="1100" b="1" dirty="0">
                          <a:latin typeface="Calibri"/>
                          <a:ea typeface="Calibri"/>
                          <a:cs typeface="Calibri"/>
                          <a:sym typeface="Calibri"/>
                        </a:rPr>
                        <a:t>Tina (Grass)</a:t>
                      </a:r>
                      <a:endParaRPr sz="1100" b="1" dirty="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Low/No</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Medium</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High I</a:t>
                      </a:r>
                      <a:endParaRPr sz="1100">
                        <a:latin typeface="Calibri"/>
                        <a:ea typeface="Calibri"/>
                        <a:cs typeface="Calibri"/>
                        <a:sym typeface="Calibri"/>
                      </a:endParaRPr>
                    </a:p>
                  </a:txBody>
                  <a:tcPr marL="0" marR="0" marT="0" marB="0"/>
                </a:tc>
                <a:tc>
                  <a:txBody>
                    <a:bodyPr/>
                    <a:lstStyle/>
                    <a:p>
                      <a:pPr marL="63500" marR="152400" lvl="0" indent="-25400" algn="l" rtl="0">
                        <a:lnSpc>
                          <a:spcPct val="103750"/>
                        </a:lnSpc>
                        <a:spcBef>
                          <a:spcPts val="500"/>
                        </a:spcBef>
                        <a:spcAft>
                          <a:spcPts val="0"/>
                        </a:spcAft>
                        <a:buNone/>
                      </a:pPr>
                      <a:r>
                        <a:rPr lang="en" sz="1100">
                          <a:latin typeface="Calibri"/>
                          <a:ea typeface="Calibri"/>
                          <a:cs typeface="Calibri"/>
                          <a:sym typeface="Calibri"/>
                        </a:rPr>
                        <a:t>High II</a:t>
                      </a:r>
                      <a:endParaRPr sz="1100">
                        <a:latin typeface="Calibri"/>
                        <a:ea typeface="Calibri"/>
                        <a:cs typeface="Calibri"/>
                        <a:sym typeface="Calibri"/>
                      </a:endParaRPr>
                    </a:p>
                  </a:txBody>
                  <a:tcPr marL="0" marR="0" marT="0" marB="0">
                    <a:solidFill>
                      <a:srgbClr val="B7B7B7"/>
                    </a:solidFill>
                  </a:tcPr>
                </a:tc>
                <a:extLst>
                  <a:ext uri="{0D108BD9-81ED-4DB2-BD59-A6C34878D82A}">
                    <a16:rowId xmlns:a16="http://schemas.microsoft.com/office/drawing/2014/main" val="10000"/>
                  </a:ext>
                </a:extLst>
              </a:tr>
              <a:tr h="304425">
                <a:tc>
                  <a:txBody>
                    <a:bodyPr/>
                    <a:lstStyle/>
                    <a:p>
                      <a:pPr marL="63500" lvl="0" indent="-25400" algn="l" rtl="0">
                        <a:spcBef>
                          <a:spcPts val="500"/>
                        </a:spcBef>
                        <a:spcAft>
                          <a:spcPts val="0"/>
                        </a:spcAft>
                        <a:buNone/>
                      </a:pPr>
                      <a:r>
                        <a:rPr lang="en" sz="1100">
                          <a:latin typeface="Calibri"/>
                          <a:ea typeface="Calibri"/>
                          <a:cs typeface="Calibri"/>
                          <a:sym typeface="Calibri"/>
                        </a:rPr>
                        <a:t>Give Low</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4</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solidFill>
                      <a:srgbClr val="B7B7B7"/>
                    </a:solidFill>
                  </a:tcPr>
                </a:tc>
                <a:extLst>
                  <a:ext uri="{0D108BD9-81ED-4DB2-BD59-A6C34878D82A}">
                    <a16:rowId xmlns:a16="http://schemas.microsoft.com/office/drawing/2014/main" val="10001"/>
                  </a:ext>
                </a:extLst>
              </a:tr>
              <a:tr h="304425">
                <a:tc>
                  <a:txBody>
                    <a:bodyPr/>
                    <a:lstStyle/>
                    <a:p>
                      <a:pPr marL="63500" lvl="0" indent="-25400" algn="l" rtl="0">
                        <a:spcBef>
                          <a:spcPts val="500"/>
                        </a:spcBef>
                        <a:spcAft>
                          <a:spcPts val="0"/>
                        </a:spcAft>
                        <a:buNone/>
                      </a:pPr>
                      <a:r>
                        <a:rPr lang="en" sz="1100">
                          <a:latin typeface="Calibri"/>
                          <a:ea typeface="Calibri"/>
                          <a:cs typeface="Calibri"/>
                          <a:sym typeface="Calibri"/>
                        </a:rPr>
                        <a:t>Give High</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2</a:t>
                      </a:r>
                      <a:endParaRPr sz="1100">
                        <a:latin typeface="Calibri"/>
                        <a:ea typeface="Calibri"/>
                        <a:cs typeface="Calibri"/>
                        <a:sym typeface="Calibri"/>
                      </a:endParaRPr>
                    </a:p>
                  </a:txBody>
                  <a:tcPr marL="0" marR="0" marT="0" marB="0">
                    <a:solidFill>
                      <a:srgbClr val="B7B7B7"/>
                    </a:solidFill>
                  </a:tcPr>
                </a:tc>
                <a:extLst>
                  <a:ext uri="{0D108BD9-81ED-4DB2-BD59-A6C34878D82A}">
                    <a16:rowId xmlns:a16="http://schemas.microsoft.com/office/drawing/2014/main" val="10002"/>
                  </a:ext>
                </a:extLst>
              </a:tr>
              <a:tr h="304425">
                <a:tc>
                  <a:txBody>
                    <a:bodyPr/>
                    <a:lstStyle/>
                    <a:p>
                      <a:pPr marL="63500" lvl="0" indent="-25400" algn="l" rtl="0">
                        <a:spcBef>
                          <a:spcPts val="500"/>
                        </a:spcBef>
                        <a:spcAft>
                          <a:spcPts val="0"/>
                        </a:spcAft>
                        <a:buNone/>
                      </a:pPr>
                      <a:r>
                        <a:rPr lang="en" sz="1100">
                          <a:latin typeface="Calibri"/>
                          <a:ea typeface="Calibri"/>
                          <a:cs typeface="Calibri"/>
                          <a:sym typeface="Calibri"/>
                        </a:rPr>
                        <a:t>Demand Low</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6</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5</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solidFill>
                      <a:srgbClr val="B7B7B7"/>
                    </a:solidFill>
                  </a:tcPr>
                </a:tc>
                <a:extLst>
                  <a:ext uri="{0D108BD9-81ED-4DB2-BD59-A6C34878D82A}">
                    <a16:rowId xmlns:a16="http://schemas.microsoft.com/office/drawing/2014/main" val="10003"/>
                  </a:ext>
                </a:extLst>
              </a:tr>
              <a:tr h="304425">
                <a:tc>
                  <a:txBody>
                    <a:bodyPr/>
                    <a:lstStyle/>
                    <a:p>
                      <a:pPr marL="63500" lvl="0" indent="-25400" algn="l" rtl="0">
                        <a:spcBef>
                          <a:spcPts val="500"/>
                        </a:spcBef>
                        <a:spcAft>
                          <a:spcPts val="0"/>
                        </a:spcAft>
                        <a:buNone/>
                      </a:pPr>
                      <a:r>
                        <a:rPr lang="en" sz="1100">
                          <a:latin typeface="Calibri"/>
                          <a:ea typeface="Calibri"/>
                          <a:cs typeface="Calibri"/>
                          <a:sym typeface="Calibri"/>
                        </a:rPr>
                        <a:t>Demand High</a:t>
                      </a:r>
                      <a:endParaRPr sz="1100">
                        <a:latin typeface="Calibri"/>
                        <a:ea typeface="Calibri"/>
                        <a:cs typeface="Calibri"/>
                        <a:sym typeface="Calibri"/>
                      </a:endParaRPr>
                    </a:p>
                  </a:txBody>
                  <a:tcPr marL="0" marR="0" marT="0" marB="0">
                    <a:solidFill>
                      <a:srgbClr val="B7B7B7"/>
                    </a:solidFill>
                  </a:tcPr>
                </a:tc>
                <a:tc>
                  <a:txBody>
                    <a:bodyPr/>
                    <a:lstStyle/>
                    <a:p>
                      <a:pPr marL="63500" lvl="0" indent="-25400" algn="l" rtl="0">
                        <a:spcBef>
                          <a:spcPts val="50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solidFill>
                      <a:srgbClr val="B7B7B7"/>
                    </a:solidFill>
                  </a:tcPr>
                </a:tc>
                <a:tc>
                  <a:txBody>
                    <a:bodyPr/>
                    <a:lstStyle/>
                    <a:p>
                      <a:pPr marL="63500" lvl="0" indent="-25400" algn="l" rtl="0">
                        <a:spcBef>
                          <a:spcPts val="500"/>
                        </a:spcBef>
                        <a:spcAft>
                          <a:spcPts val="0"/>
                        </a:spcAft>
                        <a:buNone/>
                      </a:pPr>
                      <a:r>
                        <a:rPr lang="en" sz="1100">
                          <a:latin typeface="Calibri"/>
                          <a:ea typeface="Calibri"/>
                          <a:cs typeface="Calibri"/>
                          <a:sym typeface="Calibri"/>
                        </a:rPr>
                        <a:t>2</a:t>
                      </a:r>
                      <a:endParaRPr sz="1100">
                        <a:latin typeface="Calibri"/>
                        <a:ea typeface="Calibri"/>
                        <a:cs typeface="Calibri"/>
                        <a:sym typeface="Calibri"/>
                      </a:endParaRPr>
                    </a:p>
                  </a:txBody>
                  <a:tcPr marL="0" marR="0" marT="0" marB="0">
                    <a:solidFill>
                      <a:srgbClr val="B7B7B7"/>
                    </a:solidFill>
                  </a:tcPr>
                </a:tc>
                <a:tc>
                  <a:txBody>
                    <a:bodyPr/>
                    <a:lstStyle/>
                    <a:p>
                      <a:pPr marL="63500" lvl="0" indent="-25400" algn="l" rtl="0">
                        <a:spcBef>
                          <a:spcPts val="500"/>
                        </a:spcBef>
                        <a:spcAft>
                          <a:spcPts val="0"/>
                        </a:spcAft>
                        <a:buNone/>
                      </a:pPr>
                      <a:r>
                        <a:rPr lang="en" sz="1100">
                          <a:latin typeface="Calibri"/>
                          <a:ea typeface="Calibri"/>
                          <a:cs typeface="Calibri"/>
                          <a:sym typeface="Calibri"/>
                        </a:rPr>
                        <a:t>3</a:t>
                      </a:r>
                      <a:endParaRPr sz="1100">
                        <a:latin typeface="Calibri"/>
                        <a:ea typeface="Calibri"/>
                        <a:cs typeface="Calibri"/>
                        <a:sym typeface="Calibri"/>
                      </a:endParaRPr>
                    </a:p>
                  </a:txBody>
                  <a:tcPr marL="0" marR="0" marT="0" marB="0">
                    <a:solidFill>
                      <a:srgbClr val="B7B7B7"/>
                    </a:solidFill>
                  </a:tcPr>
                </a:tc>
                <a:tc>
                  <a:txBody>
                    <a:bodyPr/>
                    <a:lstStyle/>
                    <a:p>
                      <a:pPr marL="63500" lvl="0" indent="-25400" algn="l" rtl="0">
                        <a:spcBef>
                          <a:spcPts val="500"/>
                        </a:spcBef>
                        <a:spcAft>
                          <a:spcPts val="0"/>
                        </a:spcAft>
                        <a:buNone/>
                      </a:pPr>
                      <a:r>
                        <a:rPr lang="en" sz="1100" dirty="0">
                          <a:latin typeface="Calibri"/>
                          <a:ea typeface="Calibri"/>
                          <a:cs typeface="Calibri"/>
                          <a:sym typeface="Calibri"/>
                        </a:rPr>
                        <a:t>24</a:t>
                      </a:r>
                      <a:endParaRPr sz="1100" dirty="0">
                        <a:latin typeface="Calibri"/>
                        <a:ea typeface="Calibri"/>
                        <a:cs typeface="Calibri"/>
                        <a:sym typeface="Calibri"/>
                      </a:endParaRPr>
                    </a:p>
                  </a:txBody>
                  <a:tcPr marL="0" marR="0" marT="0" marB="0">
                    <a:solidFill>
                      <a:srgbClr val="B7B7B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5232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3" name="Google Shape;333;p54"/>
          <p:cNvSpPr txBox="1">
            <a:spLocks noGrp="1"/>
          </p:cNvSpPr>
          <p:nvPr>
            <p:ph type="title"/>
          </p:nvPr>
        </p:nvSpPr>
        <p:spPr>
          <a:xfrm>
            <a:off x="1447800" y="273844"/>
            <a:ext cx="7067400" cy="9540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300"/>
              <a:buFont typeface="Open Sans"/>
              <a:buNone/>
            </a:pPr>
            <a:r>
              <a:rPr lang="en" dirty="0">
                <a:solidFill>
                  <a:srgbClr val="000000"/>
                </a:solidFill>
                <a:latin typeface="Open Sans"/>
                <a:ea typeface="Open Sans"/>
                <a:cs typeface="Open Sans"/>
                <a:sym typeface="Open Sans"/>
              </a:rPr>
              <a:t>Learnings </a:t>
            </a:r>
            <a:r>
              <a:rPr lang="en" b="1" dirty="0">
                <a:solidFill>
                  <a:srgbClr val="000000"/>
                </a:solidFill>
                <a:latin typeface="Open Sans"/>
                <a:ea typeface="Open Sans"/>
                <a:cs typeface="Open Sans"/>
                <a:sym typeface="Open Sans"/>
              </a:rPr>
              <a:t>(RQ2)</a:t>
            </a:r>
            <a:endParaRPr b="1" dirty="0">
              <a:solidFill>
                <a:srgbClr val="000000"/>
              </a:solidFill>
              <a:latin typeface="Open Sans"/>
              <a:ea typeface="Open Sans"/>
              <a:cs typeface="Open Sans"/>
              <a:sym typeface="Open Sans"/>
            </a:endParaRPr>
          </a:p>
        </p:txBody>
      </p:sp>
      <p:sp>
        <p:nvSpPr>
          <p:cNvPr id="334" name="Google Shape;334;p54"/>
          <p:cNvSpPr txBox="1">
            <a:spLocks noGrp="1"/>
          </p:cNvSpPr>
          <p:nvPr>
            <p:ph type="body" idx="1"/>
          </p:nvPr>
        </p:nvSpPr>
        <p:spPr>
          <a:xfrm>
            <a:off x="1447800" y="1389649"/>
            <a:ext cx="6934200" cy="3024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dirty="0">
                <a:latin typeface="Open Sans" panose="020B0604020202020204" charset="0"/>
                <a:ea typeface="Open Sans" panose="020B0604020202020204" charset="0"/>
                <a:cs typeface="Open Sans" panose="020B0604020202020204" charset="0"/>
                <a:sym typeface="Times New Roman"/>
              </a:rPr>
              <a:t>Alexa</a:t>
            </a:r>
            <a:endParaRPr sz="1400" b="1" dirty="0">
              <a:latin typeface="Open Sans" panose="020B0604020202020204" charset="0"/>
              <a:ea typeface="Open Sans" panose="020B0604020202020204" charset="0"/>
              <a:cs typeface="Open Sans" panose="020B0604020202020204" charset="0"/>
              <a:sym typeface="Times New Roman"/>
            </a:endParaRPr>
          </a:p>
          <a:p>
            <a:pPr marL="457200" lvl="0" indent="-330200" algn="l" rtl="0">
              <a:lnSpc>
                <a:spcPct val="100000"/>
              </a:lnSpc>
              <a:spcBef>
                <a:spcPts val="0"/>
              </a:spcBef>
              <a:spcAft>
                <a:spcPts val="0"/>
              </a:spcAft>
              <a:buSzPts val="1600"/>
              <a:buFont typeface="Times New Roman"/>
              <a:buChar char="•"/>
            </a:pPr>
            <a:r>
              <a:rPr lang="en" sz="1400" dirty="0">
                <a:latin typeface="Open Sans" panose="020B0604020202020204" charset="0"/>
                <a:ea typeface="Open Sans" panose="020B0604020202020204" charset="0"/>
                <a:cs typeface="Open Sans" panose="020B0604020202020204" charset="0"/>
                <a:sym typeface="Times New Roman"/>
              </a:rPr>
              <a:t>Alternating probing and guiding (HII --&gt; HI)</a:t>
            </a:r>
            <a:endParaRPr sz="1400" dirty="0">
              <a:latin typeface="Open Sans" panose="020B0604020202020204" charset="0"/>
              <a:ea typeface="Open Sans" panose="020B0604020202020204" charset="0"/>
              <a:cs typeface="Open Sans" panose="020B0604020202020204" charset="0"/>
              <a:sym typeface="Times New Roman"/>
            </a:endParaRPr>
          </a:p>
          <a:p>
            <a:pPr marL="457200" lvl="0" indent="-330200" algn="l" rtl="0">
              <a:lnSpc>
                <a:spcPct val="100000"/>
              </a:lnSpc>
              <a:spcBef>
                <a:spcPts val="0"/>
              </a:spcBef>
              <a:spcAft>
                <a:spcPts val="0"/>
              </a:spcAft>
              <a:buSzPts val="1600"/>
              <a:buFont typeface="Times New Roman"/>
              <a:buChar char="•"/>
            </a:pPr>
            <a:r>
              <a:rPr lang="en" sz="1400" dirty="0">
                <a:latin typeface="Open Sans" panose="020B0604020202020204" charset="0"/>
                <a:ea typeface="Open Sans" panose="020B0604020202020204" charset="0"/>
                <a:cs typeface="Open Sans" panose="020B0604020202020204" charset="0"/>
                <a:sym typeface="Times New Roman"/>
              </a:rPr>
              <a:t>“Agree or disagree?”:  pressing for consensus</a:t>
            </a:r>
            <a:endParaRPr sz="1400" dirty="0">
              <a:latin typeface="Open Sans" panose="020B0604020202020204" charset="0"/>
              <a:ea typeface="Open Sans" panose="020B0604020202020204" charset="0"/>
              <a:cs typeface="Open Sans" panose="020B0604020202020204" charset="0"/>
              <a:sym typeface="Times New Roman"/>
            </a:endParaRPr>
          </a:p>
          <a:p>
            <a:pPr marL="457200" lvl="0" indent="-330200" algn="l" rtl="0">
              <a:lnSpc>
                <a:spcPct val="100000"/>
              </a:lnSpc>
              <a:spcBef>
                <a:spcPts val="0"/>
              </a:spcBef>
              <a:spcAft>
                <a:spcPts val="0"/>
              </a:spcAft>
              <a:buSzPts val="1600"/>
              <a:buFont typeface="Times New Roman"/>
              <a:buChar char="•"/>
            </a:pPr>
            <a:r>
              <a:rPr lang="en" sz="1400" dirty="0">
                <a:latin typeface="Open Sans" panose="020B0604020202020204" charset="0"/>
                <a:ea typeface="Open Sans" panose="020B0604020202020204" charset="0"/>
                <a:cs typeface="Open Sans" panose="020B0604020202020204" charset="0"/>
                <a:sym typeface="Times New Roman"/>
              </a:rPr>
              <a:t>“Most of my facilitation was focused on the goal of getting students to respond to each other’s thinking and to really listen to what they are saying”</a:t>
            </a:r>
            <a:endParaRPr sz="1400" dirty="0">
              <a:latin typeface="Open Sans" panose="020B0604020202020204" charset="0"/>
              <a:ea typeface="Open Sans" panose="020B0604020202020204" charset="0"/>
              <a:cs typeface="Open Sans" panose="020B0604020202020204" charset="0"/>
              <a:sym typeface="Times New Roman"/>
            </a:endParaRPr>
          </a:p>
          <a:p>
            <a:pPr marL="0" lvl="0" indent="0" algn="l" rtl="0">
              <a:lnSpc>
                <a:spcPct val="100000"/>
              </a:lnSpc>
              <a:spcBef>
                <a:spcPts val="0"/>
              </a:spcBef>
              <a:spcAft>
                <a:spcPts val="0"/>
              </a:spcAft>
              <a:buNone/>
            </a:pPr>
            <a:r>
              <a:rPr lang="en" sz="1400" b="1" dirty="0">
                <a:latin typeface="Open Sans" panose="020B0604020202020204" charset="0"/>
                <a:ea typeface="Open Sans" panose="020B0604020202020204" charset="0"/>
                <a:cs typeface="Open Sans" panose="020B0604020202020204" charset="0"/>
                <a:sym typeface="Times New Roman"/>
              </a:rPr>
              <a:t>Matt</a:t>
            </a:r>
            <a:endParaRPr sz="1400" b="1" dirty="0">
              <a:latin typeface="Open Sans" panose="020B0604020202020204" charset="0"/>
              <a:ea typeface="Open Sans" panose="020B0604020202020204" charset="0"/>
              <a:cs typeface="Open Sans" panose="020B0604020202020204" charset="0"/>
              <a:sym typeface="Times New Roman"/>
            </a:endParaRPr>
          </a:p>
          <a:p>
            <a:pPr marL="457200" lvl="0" indent="-330200" algn="l" rtl="0">
              <a:lnSpc>
                <a:spcPct val="100000"/>
              </a:lnSpc>
              <a:spcBef>
                <a:spcPts val="0"/>
              </a:spcBef>
              <a:spcAft>
                <a:spcPts val="0"/>
              </a:spcAft>
              <a:buSzPts val="1600"/>
              <a:buFont typeface="Times New Roman"/>
              <a:buChar char="•"/>
            </a:pPr>
            <a:r>
              <a:rPr lang="en" sz="1400" dirty="0">
                <a:latin typeface="Open Sans" panose="020B0604020202020204" charset="0"/>
                <a:ea typeface="Open Sans" panose="020B0604020202020204" charset="0"/>
                <a:cs typeface="Open Sans" panose="020B0604020202020204" charset="0"/>
                <a:sym typeface="Times New Roman"/>
              </a:rPr>
              <a:t>Difficulty launching question</a:t>
            </a:r>
            <a:endParaRPr sz="1400" dirty="0">
              <a:latin typeface="Open Sans" panose="020B0604020202020204" charset="0"/>
              <a:ea typeface="Open Sans" panose="020B0604020202020204" charset="0"/>
              <a:cs typeface="Open Sans" panose="020B0604020202020204" charset="0"/>
              <a:sym typeface="Times New Roman"/>
            </a:endParaRPr>
          </a:p>
          <a:p>
            <a:pPr marL="457200" lvl="0" indent="-330200" algn="l" rtl="0">
              <a:lnSpc>
                <a:spcPct val="100000"/>
              </a:lnSpc>
              <a:spcBef>
                <a:spcPts val="0"/>
              </a:spcBef>
              <a:spcAft>
                <a:spcPts val="0"/>
              </a:spcAft>
              <a:buSzPts val="1600"/>
              <a:buFont typeface="Times New Roman"/>
              <a:buChar char="•"/>
            </a:pPr>
            <a:r>
              <a:rPr lang="en" sz="1400" dirty="0">
                <a:latin typeface="Open Sans" panose="020B0604020202020204" charset="0"/>
                <a:ea typeface="Open Sans" panose="020B0604020202020204" charset="0"/>
                <a:cs typeface="Open Sans" panose="020B0604020202020204" charset="0"/>
                <a:sym typeface="Times New Roman"/>
              </a:rPr>
              <a:t>Tendency to “choose” particular ideas or insert his own (HI --&gt; HII)</a:t>
            </a:r>
            <a:endParaRPr sz="1400" dirty="0">
              <a:latin typeface="Open Sans" panose="020B0604020202020204" charset="0"/>
              <a:ea typeface="Open Sans" panose="020B0604020202020204" charset="0"/>
              <a:cs typeface="Open Sans" panose="020B0604020202020204" charset="0"/>
              <a:sym typeface="Times New Roman"/>
            </a:endParaRPr>
          </a:p>
          <a:p>
            <a:pPr marL="457200" lvl="0" indent="-330200" algn="l" rtl="0">
              <a:lnSpc>
                <a:spcPct val="100000"/>
              </a:lnSpc>
              <a:spcBef>
                <a:spcPts val="0"/>
              </a:spcBef>
              <a:spcAft>
                <a:spcPts val="0"/>
              </a:spcAft>
              <a:buSzPts val="1600"/>
              <a:buFont typeface="Times New Roman"/>
              <a:buChar char="•"/>
            </a:pPr>
            <a:r>
              <a:rPr lang="en" sz="1400" dirty="0">
                <a:latin typeface="Open Sans" panose="020B0604020202020204" charset="0"/>
                <a:ea typeface="Open Sans" panose="020B0604020202020204" charset="0"/>
                <a:cs typeface="Open Sans" panose="020B0604020202020204" charset="0"/>
                <a:sym typeface="Times New Roman"/>
              </a:rPr>
              <a:t>Consistent with stated goal of “identifying entities (factors)”</a:t>
            </a:r>
            <a:endParaRPr sz="1400" dirty="0">
              <a:latin typeface="Open Sans" panose="020B0604020202020204" charset="0"/>
              <a:ea typeface="Open Sans" panose="020B0604020202020204" charset="0"/>
              <a:cs typeface="Open Sans" panose="020B0604020202020204" charset="0"/>
              <a:sym typeface="Times New Roman"/>
            </a:endParaRPr>
          </a:p>
          <a:p>
            <a:pPr marL="0" lvl="0" indent="0" algn="l" rtl="0">
              <a:lnSpc>
                <a:spcPct val="100000"/>
              </a:lnSpc>
              <a:spcBef>
                <a:spcPts val="0"/>
              </a:spcBef>
              <a:spcAft>
                <a:spcPts val="0"/>
              </a:spcAft>
              <a:buClr>
                <a:srgbClr val="000000"/>
              </a:buClr>
              <a:buSzPts val="1100"/>
              <a:buFont typeface="Arial"/>
              <a:buNone/>
            </a:pPr>
            <a:r>
              <a:rPr lang="en" sz="1400" b="1" dirty="0">
                <a:latin typeface="Open Sans" panose="020B0604020202020204" charset="0"/>
                <a:ea typeface="Open Sans" panose="020B0604020202020204" charset="0"/>
                <a:cs typeface="Open Sans" panose="020B0604020202020204" charset="0"/>
                <a:sym typeface="Times New Roman"/>
              </a:rPr>
              <a:t>Tina</a:t>
            </a:r>
            <a:endParaRPr sz="1400" b="1" dirty="0">
              <a:latin typeface="Open Sans" panose="020B0604020202020204" charset="0"/>
              <a:ea typeface="Open Sans" panose="020B0604020202020204" charset="0"/>
              <a:cs typeface="Open Sans" panose="020B0604020202020204" charset="0"/>
              <a:sym typeface="Times New Roman"/>
            </a:endParaRPr>
          </a:p>
          <a:p>
            <a:pPr marL="457200" lvl="0" indent="-330200" algn="l" rtl="0">
              <a:lnSpc>
                <a:spcPct val="100000"/>
              </a:lnSpc>
              <a:spcBef>
                <a:spcPts val="0"/>
              </a:spcBef>
              <a:spcAft>
                <a:spcPts val="0"/>
              </a:spcAft>
              <a:buSzPts val="1600"/>
              <a:buFont typeface="Times New Roman"/>
              <a:buChar char="•"/>
            </a:pPr>
            <a:r>
              <a:rPr lang="en" sz="1400" dirty="0">
                <a:latin typeface="Open Sans" panose="020B0604020202020204" charset="0"/>
                <a:ea typeface="Open Sans" panose="020B0604020202020204" charset="0"/>
                <a:cs typeface="Open Sans" panose="020B0604020202020204" charset="0"/>
                <a:sym typeface="Times New Roman"/>
              </a:rPr>
              <a:t>“Soft launch”, (e.g.,“Who has seen a rainbow?  When/where do you see it?”)</a:t>
            </a:r>
            <a:endParaRPr sz="1400" dirty="0">
              <a:latin typeface="Open Sans" panose="020B0604020202020204" charset="0"/>
              <a:ea typeface="Open Sans" panose="020B0604020202020204" charset="0"/>
              <a:cs typeface="Open Sans" panose="020B0604020202020204" charset="0"/>
              <a:sym typeface="Times New Roman"/>
            </a:endParaRPr>
          </a:p>
          <a:p>
            <a:pPr marL="457200" lvl="0" indent="-330200" algn="l" rtl="0">
              <a:lnSpc>
                <a:spcPct val="100000"/>
              </a:lnSpc>
              <a:spcBef>
                <a:spcPts val="0"/>
              </a:spcBef>
              <a:spcAft>
                <a:spcPts val="0"/>
              </a:spcAft>
              <a:buSzPts val="1600"/>
              <a:buFont typeface="Times New Roman"/>
              <a:buChar char="•"/>
            </a:pPr>
            <a:r>
              <a:rPr lang="en" sz="1400" dirty="0">
                <a:latin typeface="Open Sans" panose="020B0604020202020204" charset="0"/>
                <a:ea typeface="Open Sans" panose="020B0604020202020204" charset="0"/>
                <a:cs typeface="Open Sans" panose="020B0604020202020204" charset="0"/>
                <a:sym typeface="Times New Roman"/>
              </a:rPr>
              <a:t>Progression toward drawing on student ideas to collaboratively construct an explanation</a:t>
            </a:r>
            <a:endParaRPr sz="1400" dirty="0">
              <a:latin typeface="Open Sans" panose="020B0604020202020204" charset="0"/>
              <a:ea typeface="Open Sans" panose="020B0604020202020204" charset="0"/>
              <a:cs typeface="Open Sans" panose="020B0604020202020204" charset="0"/>
              <a:sym typeface="Times New Roman"/>
            </a:endParaRPr>
          </a:p>
          <a:p>
            <a:pPr marL="457200" lvl="0" indent="-330200" algn="l" rtl="0">
              <a:lnSpc>
                <a:spcPct val="100000"/>
              </a:lnSpc>
              <a:spcBef>
                <a:spcPts val="0"/>
              </a:spcBef>
              <a:spcAft>
                <a:spcPts val="0"/>
              </a:spcAft>
              <a:buSzPts val="1600"/>
              <a:buFont typeface="Times New Roman"/>
              <a:buChar char="•"/>
            </a:pPr>
            <a:r>
              <a:rPr lang="en" sz="1400" dirty="0">
                <a:latin typeface="Open Sans" panose="020B0604020202020204" charset="0"/>
                <a:ea typeface="Open Sans" panose="020B0604020202020204" charset="0"/>
                <a:cs typeface="Open Sans" panose="020B0604020202020204" charset="0"/>
                <a:sym typeface="Times New Roman"/>
              </a:rPr>
              <a:t>“Comfortable to share” (e.g., Tang, 2010); consistent with stated goals</a:t>
            </a:r>
            <a:endParaRPr sz="1400" dirty="0">
              <a:latin typeface="Open Sans" panose="020B0604020202020204" charset="0"/>
              <a:ea typeface="Open Sans" panose="020B0604020202020204" charset="0"/>
              <a:cs typeface="Open Sans" panose="020B0604020202020204" charset="0"/>
              <a:sym typeface="Times New Roman"/>
            </a:endParaRPr>
          </a:p>
        </p:txBody>
      </p:sp>
    </p:spTree>
    <p:extLst>
      <p:ext uri="{BB962C8B-B14F-4D97-AF65-F5344CB8AC3E}">
        <p14:creationId xmlns:p14="http://schemas.microsoft.com/office/powerpoint/2010/main" val="67120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xEl>
                                              <p:pRg st="0" end="0"/>
                                            </p:txEl>
                                          </p:spTgt>
                                        </p:tgtEl>
                                        <p:attrNameLst>
                                          <p:attrName>style.visibility</p:attrName>
                                        </p:attrNameLst>
                                      </p:cBhvr>
                                      <p:to>
                                        <p:strVal val="visible"/>
                                      </p:to>
                                    </p:set>
                                    <p:animEffect transition="in" filter="fade">
                                      <p:cBhvr>
                                        <p:cTn id="7" dur="1000"/>
                                        <p:tgtEl>
                                          <p:spTgt spid="3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4">
                                            <p:txEl>
                                              <p:pRg st="1" end="1"/>
                                            </p:txEl>
                                          </p:spTgt>
                                        </p:tgtEl>
                                        <p:attrNameLst>
                                          <p:attrName>style.visibility</p:attrName>
                                        </p:attrNameLst>
                                      </p:cBhvr>
                                      <p:to>
                                        <p:strVal val="visible"/>
                                      </p:to>
                                    </p:set>
                                    <p:animEffect transition="in" filter="fade">
                                      <p:cBhvr>
                                        <p:cTn id="12" dur="1000"/>
                                        <p:tgtEl>
                                          <p:spTgt spid="3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4">
                                            <p:txEl>
                                              <p:pRg st="2" end="2"/>
                                            </p:txEl>
                                          </p:spTgt>
                                        </p:tgtEl>
                                        <p:attrNameLst>
                                          <p:attrName>style.visibility</p:attrName>
                                        </p:attrNameLst>
                                      </p:cBhvr>
                                      <p:to>
                                        <p:strVal val="visible"/>
                                      </p:to>
                                    </p:set>
                                    <p:animEffect transition="in" filter="fade">
                                      <p:cBhvr>
                                        <p:cTn id="17" dur="1000"/>
                                        <p:tgtEl>
                                          <p:spTgt spid="3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4">
                                            <p:txEl>
                                              <p:pRg st="3" end="3"/>
                                            </p:txEl>
                                          </p:spTgt>
                                        </p:tgtEl>
                                        <p:attrNameLst>
                                          <p:attrName>style.visibility</p:attrName>
                                        </p:attrNameLst>
                                      </p:cBhvr>
                                      <p:to>
                                        <p:strVal val="visible"/>
                                      </p:to>
                                    </p:set>
                                    <p:animEffect transition="in" filter="fade">
                                      <p:cBhvr>
                                        <p:cTn id="22" dur="1000"/>
                                        <p:tgtEl>
                                          <p:spTgt spid="3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4">
                                            <p:txEl>
                                              <p:pRg st="4" end="4"/>
                                            </p:txEl>
                                          </p:spTgt>
                                        </p:tgtEl>
                                        <p:attrNameLst>
                                          <p:attrName>style.visibility</p:attrName>
                                        </p:attrNameLst>
                                      </p:cBhvr>
                                      <p:to>
                                        <p:strVal val="visible"/>
                                      </p:to>
                                    </p:set>
                                    <p:animEffect transition="in" filter="fade">
                                      <p:cBhvr>
                                        <p:cTn id="27" dur="1000"/>
                                        <p:tgtEl>
                                          <p:spTgt spid="3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4">
                                            <p:txEl>
                                              <p:pRg st="5" end="5"/>
                                            </p:txEl>
                                          </p:spTgt>
                                        </p:tgtEl>
                                        <p:attrNameLst>
                                          <p:attrName>style.visibility</p:attrName>
                                        </p:attrNameLst>
                                      </p:cBhvr>
                                      <p:to>
                                        <p:strVal val="visible"/>
                                      </p:to>
                                    </p:set>
                                    <p:animEffect transition="in" filter="fade">
                                      <p:cBhvr>
                                        <p:cTn id="32" dur="1000"/>
                                        <p:tgtEl>
                                          <p:spTgt spid="33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4">
                                            <p:txEl>
                                              <p:pRg st="6" end="6"/>
                                            </p:txEl>
                                          </p:spTgt>
                                        </p:tgtEl>
                                        <p:attrNameLst>
                                          <p:attrName>style.visibility</p:attrName>
                                        </p:attrNameLst>
                                      </p:cBhvr>
                                      <p:to>
                                        <p:strVal val="visible"/>
                                      </p:to>
                                    </p:set>
                                    <p:animEffect transition="in" filter="fade">
                                      <p:cBhvr>
                                        <p:cTn id="37" dur="1000"/>
                                        <p:tgtEl>
                                          <p:spTgt spid="33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4">
                                            <p:txEl>
                                              <p:pRg st="7" end="7"/>
                                            </p:txEl>
                                          </p:spTgt>
                                        </p:tgtEl>
                                        <p:attrNameLst>
                                          <p:attrName>style.visibility</p:attrName>
                                        </p:attrNameLst>
                                      </p:cBhvr>
                                      <p:to>
                                        <p:strVal val="visible"/>
                                      </p:to>
                                    </p:set>
                                    <p:animEffect transition="in" filter="fade">
                                      <p:cBhvr>
                                        <p:cTn id="42" dur="1000"/>
                                        <p:tgtEl>
                                          <p:spTgt spid="33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4">
                                            <p:txEl>
                                              <p:pRg st="8" end="8"/>
                                            </p:txEl>
                                          </p:spTgt>
                                        </p:tgtEl>
                                        <p:attrNameLst>
                                          <p:attrName>style.visibility</p:attrName>
                                        </p:attrNameLst>
                                      </p:cBhvr>
                                      <p:to>
                                        <p:strVal val="visible"/>
                                      </p:to>
                                    </p:set>
                                    <p:animEffect transition="in" filter="fade">
                                      <p:cBhvr>
                                        <p:cTn id="47" dur="1000"/>
                                        <p:tgtEl>
                                          <p:spTgt spid="33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4">
                                            <p:txEl>
                                              <p:pRg st="9" end="9"/>
                                            </p:txEl>
                                          </p:spTgt>
                                        </p:tgtEl>
                                        <p:attrNameLst>
                                          <p:attrName>style.visibility</p:attrName>
                                        </p:attrNameLst>
                                      </p:cBhvr>
                                      <p:to>
                                        <p:strVal val="visible"/>
                                      </p:to>
                                    </p:set>
                                    <p:animEffect transition="in" filter="fade">
                                      <p:cBhvr>
                                        <p:cTn id="52" dur="1000"/>
                                        <p:tgtEl>
                                          <p:spTgt spid="33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4">
                                            <p:txEl>
                                              <p:pRg st="10" end="10"/>
                                            </p:txEl>
                                          </p:spTgt>
                                        </p:tgtEl>
                                        <p:attrNameLst>
                                          <p:attrName>style.visibility</p:attrName>
                                        </p:attrNameLst>
                                      </p:cBhvr>
                                      <p:to>
                                        <p:strVal val="visible"/>
                                      </p:to>
                                    </p:set>
                                    <p:animEffect transition="in" filter="fade">
                                      <p:cBhvr>
                                        <p:cTn id="57" dur="1000"/>
                                        <p:tgtEl>
                                          <p:spTgt spid="33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4">
                                            <p:txEl>
                                              <p:pRg st="11" end="11"/>
                                            </p:txEl>
                                          </p:spTgt>
                                        </p:tgtEl>
                                        <p:attrNameLst>
                                          <p:attrName>style.visibility</p:attrName>
                                        </p:attrNameLst>
                                      </p:cBhvr>
                                      <p:to>
                                        <p:strVal val="visible"/>
                                      </p:to>
                                    </p:set>
                                    <p:animEffect transition="in" filter="fade">
                                      <p:cBhvr>
                                        <p:cTn id="62" dur="1000"/>
                                        <p:tgtEl>
                                          <p:spTgt spid="33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1" name="Google Shape;341;p55"/>
          <p:cNvSpPr txBox="1">
            <a:spLocks noGrp="1"/>
          </p:cNvSpPr>
          <p:nvPr>
            <p:ph type="title"/>
          </p:nvPr>
        </p:nvSpPr>
        <p:spPr>
          <a:xfrm>
            <a:off x="1447800" y="273844"/>
            <a:ext cx="70674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300"/>
              <a:buFont typeface="Open Sans"/>
              <a:buNone/>
            </a:pPr>
            <a:r>
              <a:rPr lang="en" dirty="0">
                <a:solidFill>
                  <a:srgbClr val="000000"/>
                </a:solidFill>
                <a:latin typeface="Open Sans"/>
                <a:ea typeface="Open Sans"/>
                <a:cs typeface="Open Sans"/>
                <a:sym typeface="Open Sans"/>
              </a:rPr>
              <a:t>Learnings (Summary)</a:t>
            </a:r>
            <a:endParaRPr dirty="0">
              <a:solidFill>
                <a:srgbClr val="000000"/>
              </a:solidFill>
              <a:latin typeface="Open Sans"/>
              <a:ea typeface="Open Sans"/>
              <a:cs typeface="Open Sans"/>
              <a:sym typeface="Open Sans"/>
            </a:endParaRPr>
          </a:p>
        </p:txBody>
      </p:sp>
      <p:sp>
        <p:nvSpPr>
          <p:cNvPr id="342" name="Google Shape;342;p55"/>
          <p:cNvSpPr txBox="1">
            <a:spLocks noGrp="1"/>
          </p:cNvSpPr>
          <p:nvPr>
            <p:ph type="body" idx="1"/>
          </p:nvPr>
        </p:nvSpPr>
        <p:spPr>
          <a:xfrm>
            <a:off x="1447800" y="1389649"/>
            <a:ext cx="6934200" cy="30246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 sz="2400" dirty="0">
                <a:latin typeface="Open Sans" panose="020B0604020202020204" charset="0"/>
                <a:ea typeface="Open Sans" panose="020B0604020202020204" charset="0"/>
                <a:cs typeface="Open Sans" panose="020B0604020202020204" charset="0"/>
                <a:sym typeface="Times New Roman"/>
              </a:rPr>
              <a:t>It’s possible to distinguish broad profiles of responsiveness</a:t>
            </a:r>
            <a:endParaRPr sz="2400" dirty="0">
              <a:latin typeface="Open Sans" panose="020B0604020202020204" charset="0"/>
              <a:ea typeface="Open Sans" panose="020B0604020202020204" charset="0"/>
              <a:cs typeface="Open Sans" panose="020B0604020202020204" charset="0"/>
              <a:sym typeface="Times New Roman"/>
            </a:endParaRPr>
          </a:p>
          <a:p>
            <a:pPr marL="457200" lvl="0" indent="-381000" algn="l" rtl="0">
              <a:lnSpc>
                <a:spcPct val="100000"/>
              </a:lnSpc>
              <a:spcBef>
                <a:spcPts val="0"/>
              </a:spcBef>
              <a:spcAft>
                <a:spcPts val="0"/>
              </a:spcAft>
              <a:buSzPts val="2400"/>
              <a:buFont typeface="Times New Roman"/>
              <a:buChar char="•"/>
            </a:pPr>
            <a:r>
              <a:rPr lang="en" sz="2400" dirty="0">
                <a:latin typeface="Open Sans" panose="020B0604020202020204" charset="0"/>
                <a:ea typeface="Open Sans" panose="020B0604020202020204" charset="0"/>
                <a:cs typeface="Open Sans" panose="020B0604020202020204" charset="0"/>
                <a:sym typeface="Times New Roman"/>
              </a:rPr>
              <a:t>Many PSTs can respond to student ideas while facilitating construction and critique of explanations for phenomena</a:t>
            </a:r>
            <a:endParaRPr sz="2400" dirty="0">
              <a:latin typeface="Open Sans" panose="020B0604020202020204" charset="0"/>
              <a:ea typeface="Open Sans" panose="020B0604020202020204" charset="0"/>
              <a:cs typeface="Open Sans" panose="020B0604020202020204" charset="0"/>
              <a:sym typeface="Times New Roman"/>
            </a:endParaRPr>
          </a:p>
          <a:p>
            <a:pPr marL="457200" lvl="0" indent="-381000" algn="l" rtl="0">
              <a:lnSpc>
                <a:spcPct val="100000"/>
              </a:lnSpc>
              <a:spcBef>
                <a:spcPts val="0"/>
              </a:spcBef>
              <a:spcAft>
                <a:spcPts val="0"/>
              </a:spcAft>
              <a:buSzPts val="2400"/>
              <a:buChar char="•"/>
            </a:pPr>
            <a:r>
              <a:rPr lang="en" sz="2400" dirty="0">
                <a:latin typeface="Open Sans" panose="020B0604020202020204" charset="0"/>
                <a:ea typeface="Open Sans" panose="020B0604020202020204" charset="0"/>
                <a:cs typeface="Open Sans" panose="020B0604020202020204" charset="0"/>
                <a:sym typeface="Times New Roman"/>
              </a:rPr>
              <a:t>Few “Give” codes likely reflects “Being told not to tell” </a:t>
            </a:r>
            <a:r>
              <a:rPr lang="en" sz="1800" dirty="0">
                <a:latin typeface="Open Sans" panose="020B0604020202020204" charset="0"/>
                <a:ea typeface="Open Sans" panose="020B0604020202020204" charset="0"/>
                <a:cs typeface="Open Sans" panose="020B0604020202020204" charset="0"/>
                <a:sym typeface="Times New Roman"/>
              </a:rPr>
              <a:t>(Chazan &amp; Ball, 1999)</a:t>
            </a:r>
            <a:endParaRPr sz="1800" dirty="0">
              <a:latin typeface="Open Sans" panose="020B0604020202020204" charset="0"/>
              <a:ea typeface="Open Sans" panose="020B0604020202020204" charset="0"/>
              <a:cs typeface="Open Sans" panose="020B0604020202020204" charset="0"/>
              <a:sym typeface="Times New Roman"/>
            </a:endParaRPr>
          </a:p>
          <a:p>
            <a:pPr indent="-381000">
              <a:lnSpc>
                <a:spcPct val="100000"/>
              </a:lnSpc>
              <a:spcBef>
                <a:spcPts val="0"/>
              </a:spcBef>
              <a:buSzPts val="2400"/>
            </a:pPr>
            <a:r>
              <a:rPr lang="en" sz="2400" dirty="0">
                <a:latin typeface="Open Sans" panose="020B0604020202020204" charset="0"/>
                <a:ea typeface="Open Sans" panose="020B0604020202020204" charset="0"/>
                <a:cs typeface="Open Sans" panose="020B0604020202020204" charset="0"/>
                <a:sym typeface="Times New Roman"/>
              </a:rPr>
              <a:t>PSTs’ practice is aligned with their observed (inferred) and stated goals </a:t>
            </a:r>
            <a:endParaRPr sz="2400"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2762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xEl>
                                              <p:pRg st="0" end="0"/>
                                            </p:txEl>
                                          </p:spTgt>
                                        </p:tgtEl>
                                        <p:attrNameLst>
                                          <p:attrName>style.visibility</p:attrName>
                                        </p:attrNameLst>
                                      </p:cBhvr>
                                      <p:to>
                                        <p:strVal val="visible"/>
                                      </p:to>
                                    </p:set>
                                    <p:animEffect transition="in" filter="fade">
                                      <p:cBhvr>
                                        <p:cTn id="7" dur="1000"/>
                                        <p:tgtEl>
                                          <p:spTgt spid="3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2">
                                            <p:txEl>
                                              <p:pRg st="1" end="1"/>
                                            </p:txEl>
                                          </p:spTgt>
                                        </p:tgtEl>
                                        <p:attrNameLst>
                                          <p:attrName>style.visibility</p:attrName>
                                        </p:attrNameLst>
                                      </p:cBhvr>
                                      <p:to>
                                        <p:strVal val="visible"/>
                                      </p:to>
                                    </p:set>
                                    <p:animEffect transition="in" filter="fade">
                                      <p:cBhvr>
                                        <p:cTn id="12" dur="1000"/>
                                        <p:tgtEl>
                                          <p:spTgt spid="3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2">
                                            <p:txEl>
                                              <p:pRg st="2" end="2"/>
                                            </p:txEl>
                                          </p:spTgt>
                                        </p:tgtEl>
                                        <p:attrNameLst>
                                          <p:attrName>style.visibility</p:attrName>
                                        </p:attrNameLst>
                                      </p:cBhvr>
                                      <p:to>
                                        <p:strVal val="visible"/>
                                      </p:to>
                                    </p:set>
                                    <p:animEffect transition="in" filter="fade">
                                      <p:cBhvr>
                                        <p:cTn id="17" dur="1000"/>
                                        <p:tgtEl>
                                          <p:spTgt spid="3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2">
                                            <p:txEl>
                                              <p:pRg st="3" end="3"/>
                                            </p:txEl>
                                          </p:spTgt>
                                        </p:tgtEl>
                                        <p:attrNameLst>
                                          <p:attrName>style.visibility</p:attrName>
                                        </p:attrNameLst>
                                      </p:cBhvr>
                                      <p:to>
                                        <p:strVal val="visible"/>
                                      </p:to>
                                    </p:set>
                                    <p:animEffect transition="in" filter="fade">
                                      <p:cBhvr>
                                        <p:cTn id="22" dur="1000"/>
                                        <p:tgtEl>
                                          <p:spTgt spid="3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9" name="Google Shape;349;p56"/>
          <p:cNvSpPr txBox="1">
            <a:spLocks noGrp="1"/>
          </p:cNvSpPr>
          <p:nvPr>
            <p:ph type="title"/>
          </p:nvPr>
        </p:nvSpPr>
        <p:spPr>
          <a:xfrm>
            <a:off x="1447800" y="273845"/>
            <a:ext cx="7067400" cy="81180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300"/>
              <a:buFont typeface="Open Sans"/>
              <a:buNone/>
            </a:pPr>
            <a:r>
              <a:rPr lang="en" dirty="0">
                <a:solidFill>
                  <a:srgbClr val="000000"/>
                </a:solidFill>
                <a:latin typeface="Open Sans"/>
                <a:ea typeface="Open Sans"/>
                <a:cs typeface="Open Sans"/>
                <a:sym typeface="Open Sans"/>
              </a:rPr>
              <a:t>Implications and Future Directions</a:t>
            </a:r>
            <a:endParaRPr dirty="0">
              <a:solidFill>
                <a:srgbClr val="000000"/>
              </a:solidFill>
              <a:latin typeface="Open Sans"/>
              <a:ea typeface="Open Sans"/>
              <a:cs typeface="Open Sans"/>
              <a:sym typeface="Open Sans"/>
            </a:endParaRPr>
          </a:p>
        </p:txBody>
      </p:sp>
      <p:sp>
        <p:nvSpPr>
          <p:cNvPr id="350" name="Google Shape;350;p56"/>
          <p:cNvSpPr txBox="1">
            <a:spLocks noGrp="1"/>
          </p:cNvSpPr>
          <p:nvPr>
            <p:ph type="body" idx="1"/>
          </p:nvPr>
        </p:nvSpPr>
        <p:spPr>
          <a:xfrm>
            <a:off x="1447800" y="1389649"/>
            <a:ext cx="6934200" cy="30246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 sz="2000" dirty="0">
                <a:latin typeface="Open Sans" panose="020B0604020202020204" charset="0"/>
                <a:ea typeface="Open Sans" panose="020B0604020202020204" charset="0"/>
                <a:cs typeface="Open Sans" panose="020B0604020202020204" charset="0"/>
                <a:sym typeface="Times New Roman"/>
              </a:rPr>
              <a:t>The approximation not only supports PSTs’ practice but also serves as a valuable assessment to inform classroom supervision</a:t>
            </a:r>
            <a:endParaRPr sz="2000" dirty="0">
              <a:latin typeface="Open Sans" panose="020B0604020202020204" charset="0"/>
              <a:ea typeface="Open Sans" panose="020B0604020202020204" charset="0"/>
              <a:cs typeface="Open Sans" panose="020B0604020202020204" charset="0"/>
              <a:sym typeface="Times New Roman"/>
            </a:endParaRPr>
          </a:p>
          <a:p>
            <a:pPr marL="457200" lvl="0" indent="-381000" algn="l" rtl="0">
              <a:lnSpc>
                <a:spcPct val="100000"/>
              </a:lnSpc>
              <a:spcBef>
                <a:spcPts val="0"/>
              </a:spcBef>
              <a:spcAft>
                <a:spcPts val="0"/>
              </a:spcAft>
              <a:buSzPts val="2400"/>
              <a:buFont typeface="Times New Roman"/>
              <a:buChar char="•"/>
            </a:pPr>
            <a:r>
              <a:rPr lang="en" sz="2000" dirty="0">
                <a:latin typeface="Open Sans" panose="020B0604020202020204" charset="0"/>
                <a:ea typeface="Open Sans" panose="020B0604020202020204" charset="0"/>
                <a:cs typeface="Open Sans" panose="020B0604020202020204" charset="0"/>
                <a:sym typeface="Times New Roman"/>
              </a:rPr>
              <a:t>What accounts for differences among PSTs' responsiveness? Goals? Beliefs? Anxiety?</a:t>
            </a:r>
            <a:endParaRPr sz="2000" dirty="0">
              <a:latin typeface="Open Sans" panose="020B0604020202020204" charset="0"/>
              <a:ea typeface="Open Sans" panose="020B0604020202020204" charset="0"/>
              <a:cs typeface="Open Sans" panose="020B0604020202020204" charset="0"/>
              <a:sym typeface="Times New Roman"/>
            </a:endParaRPr>
          </a:p>
          <a:p>
            <a:pPr indent="-381000">
              <a:lnSpc>
                <a:spcPct val="100000"/>
              </a:lnSpc>
              <a:spcBef>
                <a:spcPts val="0"/>
              </a:spcBef>
              <a:buSzPts val="2400"/>
              <a:buFont typeface="Times New Roman"/>
              <a:buChar char="•"/>
            </a:pPr>
            <a:r>
              <a:rPr lang="en" sz="2000" dirty="0">
                <a:latin typeface="Open Sans" panose="020B0604020202020204" charset="0"/>
                <a:ea typeface="Open Sans" panose="020B0604020202020204" charset="0"/>
                <a:cs typeface="Open Sans" panose="020B0604020202020204" charset="0"/>
              </a:rPr>
              <a:t>Develop “instructional goals” profiles (Mikeska, personal communication)</a:t>
            </a:r>
          </a:p>
          <a:p>
            <a:pPr indent="-381000">
              <a:lnSpc>
                <a:spcPct val="100000"/>
              </a:lnSpc>
              <a:spcBef>
                <a:spcPts val="0"/>
              </a:spcBef>
              <a:buSzPts val="2400"/>
              <a:buFont typeface="Times New Roman"/>
              <a:buChar char="•"/>
            </a:pPr>
            <a:r>
              <a:rPr lang="en" sz="2000" dirty="0">
                <a:latin typeface="Open Sans" panose="020B0604020202020204" charset="0"/>
                <a:ea typeface="Open Sans" panose="020B0604020202020204" charset="0"/>
                <a:cs typeface="Open Sans" panose="020B0604020202020204" charset="0"/>
              </a:rPr>
              <a:t>Ongoing</a:t>
            </a:r>
            <a:r>
              <a:rPr lang="en" sz="2000" dirty="0">
                <a:latin typeface="Open Sans" panose="020B0604020202020204" charset="0"/>
                <a:ea typeface="Open Sans" panose="020B0604020202020204" charset="0"/>
                <a:cs typeface="Open Sans" panose="020B0604020202020204" charset="0"/>
                <a:sym typeface="Times New Roman"/>
              </a:rPr>
              <a:t> research into case study participants’ responsive practice in student teaching and beyond (Levin et al., 2019)</a:t>
            </a:r>
            <a:endParaRPr sz="2000"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81895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xEl>
                                              <p:pRg st="0" end="0"/>
                                            </p:txEl>
                                          </p:spTgt>
                                        </p:tgtEl>
                                        <p:attrNameLst>
                                          <p:attrName>style.visibility</p:attrName>
                                        </p:attrNameLst>
                                      </p:cBhvr>
                                      <p:to>
                                        <p:strVal val="visible"/>
                                      </p:to>
                                    </p:set>
                                    <p:animEffect transition="in" filter="fade">
                                      <p:cBhvr>
                                        <p:cTn id="7" dur="1000"/>
                                        <p:tgtEl>
                                          <p:spTgt spid="3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0">
                                            <p:txEl>
                                              <p:pRg st="1" end="1"/>
                                            </p:txEl>
                                          </p:spTgt>
                                        </p:tgtEl>
                                        <p:attrNameLst>
                                          <p:attrName>style.visibility</p:attrName>
                                        </p:attrNameLst>
                                      </p:cBhvr>
                                      <p:to>
                                        <p:strVal val="visible"/>
                                      </p:to>
                                    </p:set>
                                    <p:animEffect transition="in" filter="fade">
                                      <p:cBhvr>
                                        <p:cTn id="12" dur="1000"/>
                                        <p:tgtEl>
                                          <p:spTgt spid="3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0">
                                            <p:txEl>
                                              <p:pRg st="2" end="2"/>
                                            </p:txEl>
                                          </p:spTgt>
                                        </p:tgtEl>
                                        <p:attrNameLst>
                                          <p:attrName>style.visibility</p:attrName>
                                        </p:attrNameLst>
                                      </p:cBhvr>
                                      <p:to>
                                        <p:strVal val="visible"/>
                                      </p:to>
                                    </p:set>
                                    <p:animEffect transition="in" filter="fade">
                                      <p:cBhvr>
                                        <p:cTn id="17" dur="1000"/>
                                        <p:tgtEl>
                                          <p:spTgt spid="3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0">
                                            <p:txEl>
                                              <p:pRg st="3" end="3"/>
                                            </p:txEl>
                                          </p:spTgt>
                                        </p:tgtEl>
                                        <p:attrNameLst>
                                          <p:attrName>style.visibility</p:attrName>
                                        </p:attrNameLst>
                                      </p:cBhvr>
                                      <p:to>
                                        <p:strVal val="visible"/>
                                      </p:to>
                                    </p:set>
                                    <p:animEffect transition="in" filter="fade">
                                      <p:cBhvr>
                                        <p:cTn id="22" dur="1000"/>
                                        <p:tgtEl>
                                          <p:spTgt spid="3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3" name="Title 2">
            <a:extLst>
              <a:ext uri="{FF2B5EF4-FFF2-40B4-BE49-F238E27FC236}">
                <a16:creationId xmlns:a16="http://schemas.microsoft.com/office/drawing/2014/main" id="{A62D0E7C-016E-47BA-9324-554CC8D0C509}"/>
              </a:ext>
            </a:extLst>
          </p:cNvPr>
          <p:cNvSpPr>
            <a:spLocks noGrp="1"/>
          </p:cNvSpPr>
          <p:nvPr>
            <p:ph type="title"/>
          </p:nvPr>
        </p:nvSpPr>
        <p:spPr>
          <a:xfrm>
            <a:off x="823384" y="426244"/>
            <a:ext cx="7886700" cy="994200"/>
          </a:xfrm>
        </p:spPr>
        <p:txBody>
          <a:bodyPr/>
          <a:lstStyle/>
          <a:p>
            <a:r>
              <a:rPr lang="en-US" dirty="0"/>
              <a:t>Video</a:t>
            </a:r>
            <a:r>
              <a:rPr lang="en-US" baseline="0" dirty="0"/>
              <a:t> example of a Pre-service teacher</a:t>
            </a:r>
            <a:endParaRPr lang="en-US" dirty="0"/>
          </a:p>
        </p:txBody>
      </p:sp>
      <p:pic>
        <p:nvPicPr>
          <p:cNvPr id="2" name="B3Ldpw0yN3Y" descr="Demonstration video : Full Gina and Ariana"/>
          <p:cNvPicPr>
            <a:picLocks noRot="1" noChangeAspect="1"/>
          </p:cNvPicPr>
          <p:nvPr>
            <a:videoFile r:link="rId1"/>
          </p:nvPr>
        </p:nvPicPr>
        <p:blipFill>
          <a:blip r:embed="rId4"/>
          <a:stretch>
            <a:fillRect/>
          </a:stretch>
        </p:blipFill>
        <p:spPr>
          <a:xfrm>
            <a:off x="899583" y="294617"/>
            <a:ext cx="8150659" cy="45847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6" name="Google Shape;266;p46"/>
          <p:cNvSpPr txBox="1">
            <a:spLocks noGrp="1"/>
          </p:cNvSpPr>
          <p:nvPr>
            <p:ph type="title"/>
          </p:nvPr>
        </p:nvSpPr>
        <p:spPr>
          <a:xfrm>
            <a:off x="1574290" y="273844"/>
            <a:ext cx="6940909" cy="82343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300"/>
              <a:buFont typeface="Open Sans"/>
              <a:buNone/>
            </a:pPr>
            <a:r>
              <a:rPr lang="en" dirty="0">
                <a:solidFill>
                  <a:srgbClr val="000000"/>
                </a:solidFill>
                <a:latin typeface="Open Sans"/>
                <a:ea typeface="Open Sans"/>
                <a:cs typeface="Open Sans"/>
                <a:sym typeface="Open Sans"/>
              </a:rPr>
              <a:t>Use model</a:t>
            </a:r>
            <a:endParaRPr dirty="0">
              <a:solidFill>
                <a:srgbClr val="000000"/>
              </a:solidFill>
              <a:latin typeface="Open Sans"/>
              <a:ea typeface="Open Sans"/>
              <a:cs typeface="Open Sans"/>
              <a:sym typeface="Open Sans"/>
            </a:endParaRPr>
          </a:p>
        </p:txBody>
      </p:sp>
      <p:sp>
        <p:nvSpPr>
          <p:cNvPr id="267" name="Google Shape;267;p46"/>
          <p:cNvSpPr txBox="1">
            <a:spLocks noGrp="1"/>
          </p:cNvSpPr>
          <p:nvPr>
            <p:ph type="body" idx="1"/>
          </p:nvPr>
        </p:nvSpPr>
        <p:spPr>
          <a:xfrm>
            <a:off x="1447800" y="1276605"/>
            <a:ext cx="6934200" cy="3024600"/>
          </a:xfrm>
          <a:prstGeom prst="rect">
            <a:avLst/>
          </a:prstGeom>
          <a:noFill/>
          <a:ln>
            <a:noFill/>
          </a:ln>
        </p:spPr>
        <p:txBody>
          <a:bodyPr spcFirstLastPara="1" wrap="square" lIns="91425" tIns="45700" rIns="91425" bIns="45700" anchor="t" anchorCtr="0">
            <a:noAutofit/>
          </a:bodyPr>
          <a:lstStyle/>
          <a:p>
            <a:pPr>
              <a:lnSpc>
                <a:spcPct val="107915"/>
              </a:lnSpc>
              <a:spcBef>
                <a:spcPts val="0"/>
              </a:spcBef>
              <a:buFont typeface="Times New Roman"/>
              <a:buChar char="•"/>
            </a:pPr>
            <a:r>
              <a:rPr lang="en" sz="1800" dirty="0">
                <a:latin typeface="Open Sans" panose="020B0604020202020204" charset="0"/>
                <a:ea typeface="Open Sans" panose="020B0604020202020204" charset="0"/>
                <a:cs typeface="Open Sans" panose="020B0604020202020204" charset="0"/>
              </a:rPr>
              <a:t>PSTs approximate practice of leading discussion about natural phenomena and responding to avatars’ thinking </a:t>
            </a:r>
            <a:r>
              <a:rPr lang="en" sz="1600" dirty="0">
                <a:latin typeface="Open Sans" panose="020B0604020202020204" charset="0"/>
                <a:ea typeface="Open Sans" panose="020B0604020202020204" charset="0"/>
                <a:cs typeface="Open Sans" panose="020B0604020202020204" charset="0"/>
              </a:rPr>
              <a:t>(Example: What causes grass to smell when it’s freshly cut?) </a:t>
            </a:r>
          </a:p>
          <a:p>
            <a:pPr>
              <a:lnSpc>
                <a:spcPct val="107915"/>
              </a:lnSpc>
              <a:spcBef>
                <a:spcPts val="0"/>
              </a:spcBef>
              <a:buFont typeface="Times New Roman"/>
              <a:buChar char="•"/>
            </a:pPr>
            <a:r>
              <a:rPr lang="en" sz="1800" dirty="0">
                <a:latin typeface="Open Sans" panose="020B0604020202020204" charset="0"/>
                <a:ea typeface="Open Sans" panose="020B0604020202020204" charset="0"/>
                <a:cs typeface="Open Sans" panose="020B0604020202020204" charset="0"/>
              </a:rPr>
              <a:t>Intended to provide practice in attending and responding to ideas and reason in a safe setting </a:t>
            </a:r>
            <a:r>
              <a:rPr lang="en" sz="1600" dirty="0">
                <a:latin typeface="Open Sans" panose="020B0604020202020204" charset="0"/>
                <a:ea typeface="Open Sans" panose="020B0604020202020204" charset="0"/>
                <a:cs typeface="Open Sans" panose="020B0604020202020204" charset="0"/>
              </a:rPr>
              <a:t>(“kayaking in calm waters”; Grossman et al., 2009)</a:t>
            </a:r>
          </a:p>
          <a:p>
            <a:pPr>
              <a:lnSpc>
                <a:spcPct val="107916"/>
              </a:lnSpc>
              <a:spcBef>
                <a:spcPts val="0"/>
              </a:spcBef>
              <a:buFont typeface="Times New Roman"/>
              <a:buChar char="•"/>
            </a:pPr>
            <a:r>
              <a:rPr lang="en" sz="1800" dirty="0">
                <a:latin typeface="Open Sans" panose="020B0604020202020204" charset="0"/>
                <a:ea typeface="Open Sans" panose="020B0604020202020204" charset="0"/>
                <a:cs typeface="Open Sans" panose="020B0604020202020204" charset="0"/>
                <a:sym typeface="Times New Roman"/>
              </a:rPr>
              <a:t>Prior course activities include pedagogies of PBTE </a:t>
            </a:r>
            <a:r>
              <a:rPr lang="en" sz="1600" dirty="0">
                <a:latin typeface="Open Sans" panose="020B0604020202020204" charset="0"/>
                <a:ea typeface="Open Sans" panose="020B0604020202020204" charset="0"/>
                <a:cs typeface="Open Sans" panose="020B0604020202020204" charset="0"/>
                <a:sym typeface="Times New Roman"/>
              </a:rPr>
              <a:t>(McDonald et al., 2013)</a:t>
            </a:r>
            <a:r>
              <a:rPr lang="en" sz="1800" dirty="0">
                <a:latin typeface="Open Sans" panose="020B0604020202020204" charset="0"/>
                <a:ea typeface="Open Sans" panose="020B0604020202020204" charset="0"/>
                <a:cs typeface="Open Sans" panose="020B0604020202020204" charset="0"/>
                <a:sym typeface="Times New Roman"/>
              </a:rPr>
              <a:t> in this and related practices</a:t>
            </a:r>
            <a:endParaRPr sz="1800" dirty="0">
              <a:latin typeface="Open Sans" panose="020B0604020202020204" charset="0"/>
              <a:ea typeface="Open Sans" panose="020B0604020202020204" charset="0"/>
              <a:cs typeface="Open Sans" panose="020B0604020202020204" charset="0"/>
              <a:sym typeface="Times New Roman"/>
            </a:endParaRPr>
          </a:p>
          <a:p>
            <a:pPr marL="914400" lvl="1" indent="-342900" algn="l" rtl="0">
              <a:lnSpc>
                <a:spcPct val="107916"/>
              </a:lnSpc>
              <a:spcBef>
                <a:spcPts val="0"/>
              </a:spcBef>
              <a:spcAft>
                <a:spcPts val="0"/>
              </a:spcAft>
              <a:buSzPts val="1800"/>
              <a:buFont typeface="Times New Roman"/>
              <a:buChar char="•"/>
            </a:pPr>
            <a:endParaRPr lang="en" dirty="0">
              <a:latin typeface="Times New Roman"/>
              <a:ea typeface="Times New Roman"/>
              <a:cs typeface="Times New Roman"/>
            </a:endParaRPr>
          </a:p>
          <a:p>
            <a:pPr marL="114300" lvl="0" indent="0" algn="l" rtl="0">
              <a:lnSpc>
                <a:spcPct val="107916"/>
              </a:lnSpc>
              <a:spcBef>
                <a:spcPts val="0"/>
              </a:spcBef>
              <a:spcAft>
                <a:spcPts val="0"/>
              </a:spcAft>
              <a:buSzPts val="1800"/>
              <a:buNone/>
            </a:pPr>
            <a:endParaRPr lang="en" sz="1800" dirty="0">
              <a:latin typeface="Times New Roman"/>
              <a:ea typeface="Times New Roman"/>
              <a:cs typeface="Times New Roman"/>
            </a:endParaRPr>
          </a:p>
        </p:txBody>
      </p:sp>
    </p:spTree>
    <p:extLst>
      <p:ext uri="{BB962C8B-B14F-4D97-AF65-F5344CB8AC3E}">
        <p14:creationId xmlns:p14="http://schemas.microsoft.com/office/powerpoint/2010/main" val="168713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xEl>
                                              <p:pRg st="0" end="0"/>
                                            </p:txEl>
                                          </p:spTgt>
                                        </p:tgtEl>
                                        <p:attrNameLst>
                                          <p:attrName>style.visibility</p:attrName>
                                        </p:attrNameLst>
                                      </p:cBhvr>
                                      <p:to>
                                        <p:strVal val="visible"/>
                                      </p:to>
                                    </p:set>
                                    <p:animEffect transition="in" filter="fade">
                                      <p:cBhvr>
                                        <p:cTn id="7" dur="1000"/>
                                        <p:tgtEl>
                                          <p:spTgt spid="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7">
                                            <p:txEl>
                                              <p:pRg st="1" end="1"/>
                                            </p:txEl>
                                          </p:spTgt>
                                        </p:tgtEl>
                                        <p:attrNameLst>
                                          <p:attrName>style.visibility</p:attrName>
                                        </p:attrNameLst>
                                      </p:cBhvr>
                                      <p:to>
                                        <p:strVal val="visible"/>
                                      </p:to>
                                    </p:set>
                                    <p:animEffect transition="in" filter="fade">
                                      <p:cBhvr>
                                        <p:cTn id="12" dur="1000"/>
                                        <p:tgtEl>
                                          <p:spTgt spid="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7">
                                            <p:txEl>
                                              <p:pRg st="2" end="2"/>
                                            </p:txEl>
                                          </p:spTgt>
                                        </p:tgtEl>
                                        <p:attrNameLst>
                                          <p:attrName>style.visibility</p:attrName>
                                        </p:attrNameLst>
                                      </p:cBhvr>
                                      <p:to>
                                        <p:strVal val="visible"/>
                                      </p:to>
                                    </p:set>
                                    <p:animEffect transition="in" filter="fade">
                                      <p:cBhvr>
                                        <p:cTn id="17" dur="1000"/>
                                        <p:tgtEl>
                                          <p:spTgt spid="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44"/>
          <p:cNvSpPr txBox="1">
            <a:spLocks noGrp="1"/>
          </p:cNvSpPr>
          <p:nvPr>
            <p:ph type="title"/>
          </p:nvPr>
        </p:nvSpPr>
        <p:spPr>
          <a:xfrm>
            <a:off x="1068650" y="243448"/>
            <a:ext cx="7067400" cy="871028"/>
          </a:xfrm>
          <a:prstGeom prst="rect">
            <a:avLst/>
          </a:prstGeom>
          <a:noFill/>
          <a:ln>
            <a:noFill/>
          </a:ln>
        </p:spPr>
        <p:txBody>
          <a:bodyPr spcFirstLastPara="1" wrap="square" lIns="91425" tIns="45700" rIns="91425" bIns="45700" anchor="ctr" anchorCtr="0">
            <a:noAutofit/>
          </a:bodyPr>
          <a:lstStyle/>
          <a:p>
            <a:pPr>
              <a:buClr>
                <a:srgbClr val="C00000"/>
              </a:buClr>
              <a:buSzPts val="3300"/>
            </a:pPr>
            <a:r>
              <a:rPr lang="en" sz="3000" dirty="0">
                <a:solidFill>
                  <a:srgbClr val="000000"/>
                </a:solidFill>
                <a:latin typeface="Open Sans"/>
                <a:ea typeface="Open Sans"/>
                <a:cs typeface="Open Sans"/>
                <a:sym typeface="Open Sans"/>
              </a:rPr>
              <a:t>Simulation Instructions to </a:t>
            </a:r>
            <a:r>
              <a:rPr lang="en" sz="3000" dirty="0" err="1">
                <a:solidFill>
                  <a:srgbClr val="000000"/>
                </a:solidFill>
                <a:latin typeface="Open Sans"/>
                <a:ea typeface="Open Sans"/>
                <a:cs typeface="Open Sans"/>
                <a:sym typeface="Open Sans"/>
              </a:rPr>
              <a:t>Mursion</a:t>
            </a:r>
            <a:endParaRPr sz="3000" dirty="0" err="1">
              <a:solidFill>
                <a:srgbClr val="000000"/>
              </a:solidFill>
              <a:latin typeface="Open Sans"/>
              <a:ea typeface="Open Sans"/>
              <a:cs typeface="Open Sans"/>
              <a:sym typeface="Open Sans"/>
            </a:endParaRPr>
          </a:p>
        </p:txBody>
      </p:sp>
      <p:sp>
        <p:nvSpPr>
          <p:cNvPr id="251" name="Google Shape;251;p44"/>
          <p:cNvSpPr txBox="1">
            <a:spLocks noGrp="1"/>
          </p:cNvSpPr>
          <p:nvPr>
            <p:ph type="body" idx="1"/>
          </p:nvPr>
        </p:nvSpPr>
        <p:spPr>
          <a:xfrm>
            <a:off x="1068650" y="1237648"/>
            <a:ext cx="7867200" cy="282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b="1" dirty="0">
                <a:latin typeface="+mn-lt"/>
                <a:ea typeface="Times New Roman"/>
                <a:cs typeface="Times New Roman"/>
                <a:sym typeface="Times New Roman"/>
              </a:rPr>
              <a:t>What causes the grass to smell when it’s freshly cut?</a:t>
            </a:r>
            <a:endParaRPr sz="1600" b="1" dirty="0">
              <a:latin typeface="+mn-lt"/>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 sz="1400" b="1" dirty="0">
                <a:solidFill>
                  <a:srgbClr val="434343"/>
                </a:solidFill>
                <a:latin typeface="+mn-lt"/>
                <a:ea typeface="Times New Roman"/>
                <a:cs typeface="Times New Roman"/>
                <a:sym typeface="Times New Roman"/>
              </a:rPr>
              <a:t>Background</a:t>
            </a:r>
            <a:endParaRPr sz="1400" b="1" dirty="0">
              <a:solidFill>
                <a:srgbClr val="434343"/>
              </a:solidFill>
              <a:latin typeface="+mn-lt"/>
              <a:ea typeface="Times New Roman"/>
              <a:cs typeface="Times New Roman"/>
              <a:sym typeface="Times New Roman"/>
            </a:endParaRPr>
          </a:p>
          <a:p>
            <a:pPr marL="0" lvl="0" indent="0" algn="l" rtl="0">
              <a:lnSpc>
                <a:spcPct val="100000"/>
              </a:lnSpc>
              <a:spcBef>
                <a:spcPts val="400"/>
              </a:spcBef>
              <a:spcAft>
                <a:spcPts val="0"/>
              </a:spcAft>
              <a:buClr>
                <a:schemeClr val="dk1"/>
              </a:buClr>
              <a:buSzPts val="1100"/>
              <a:buFont typeface="Arial"/>
              <a:buNone/>
            </a:pPr>
            <a:r>
              <a:rPr lang="en" sz="1100" dirty="0">
                <a:latin typeface="+mn-lt"/>
                <a:ea typeface="Times New Roman"/>
                <a:cs typeface="Times New Roman"/>
                <a:sym typeface="Times New Roman"/>
              </a:rPr>
              <a:t>Avatars have been studying plants.  They have been taught different parts of the plant.  They also previously studied animals and animal adaptations.</a:t>
            </a:r>
            <a:endParaRPr sz="1100" dirty="0">
              <a:latin typeface="+mn-lt"/>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 sz="1400" b="1" dirty="0">
                <a:solidFill>
                  <a:srgbClr val="434343"/>
                </a:solidFill>
                <a:latin typeface="+mn-lt"/>
                <a:ea typeface="Times New Roman"/>
                <a:cs typeface="Times New Roman"/>
                <a:sym typeface="Times New Roman"/>
              </a:rPr>
              <a:t>Exemplar Responses</a:t>
            </a:r>
            <a:endParaRPr sz="1400" b="1" dirty="0">
              <a:solidFill>
                <a:srgbClr val="434343"/>
              </a:solidFill>
              <a:latin typeface="+mn-lt"/>
              <a:ea typeface="Times New Roman"/>
              <a:cs typeface="Times New Roman"/>
              <a:sym typeface="Times New Roman"/>
            </a:endParaRPr>
          </a:p>
          <a:p>
            <a:pPr marL="0" lvl="0" indent="0" algn="l" rtl="0">
              <a:lnSpc>
                <a:spcPct val="100000"/>
              </a:lnSpc>
              <a:spcBef>
                <a:spcPts val="400"/>
              </a:spcBef>
              <a:spcAft>
                <a:spcPts val="0"/>
              </a:spcAft>
              <a:buClr>
                <a:schemeClr val="dk1"/>
              </a:buClr>
              <a:buSzPts val="1100"/>
              <a:buFont typeface="Arial"/>
              <a:buNone/>
            </a:pPr>
            <a:r>
              <a:rPr lang="en" sz="1100" dirty="0">
                <a:latin typeface="+mn-lt"/>
                <a:ea typeface="Times New Roman"/>
                <a:cs typeface="Times New Roman"/>
                <a:sym typeface="Times New Roman"/>
              </a:rPr>
              <a:t>When grass is cut, it gives off chemicals that can travel into the air and to our noses.  Some of these chemicals promote wound healing and others act like antibiotics.  Some other plants also give off toxic compounds when cut.  </a:t>
            </a:r>
            <a:endParaRPr sz="1050" dirty="0">
              <a:solidFill>
                <a:srgbClr val="A4A4A4"/>
              </a:solidFill>
              <a:latin typeface="+mn-lt"/>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 sz="1400" b="1" dirty="0">
                <a:solidFill>
                  <a:srgbClr val="434343"/>
                </a:solidFill>
                <a:latin typeface="+mn-lt"/>
                <a:ea typeface="Times New Roman"/>
                <a:cs typeface="Times New Roman"/>
                <a:sym typeface="Times New Roman"/>
              </a:rPr>
              <a:t>Anticipations</a:t>
            </a:r>
            <a:r>
              <a:rPr lang="en" sz="1600" b="1" dirty="0">
                <a:solidFill>
                  <a:srgbClr val="26323E"/>
                </a:solidFill>
                <a:latin typeface="+mn-lt"/>
                <a:ea typeface="Times New Roman"/>
                <a:cs typeface="Times New Roman"/>
                <a:sym typeface="Times New Roman"/>
              </a:rPr>
              <a:t>.  </a:t>
            </a:r>
            <a:r>
              <a:rPr lang="en" sz="1400" b="1" dirty="0">
                <a:solidFill>
                  <a:srgbClr val="26323E"/>
                </a:solidFill>
                <a:latin typeface="+mn-lt"/>
                <a:ea typeface="Times New Roman"/>
                <a:cs typeface="Times New Roman"/>
                <a:sym typeface="Times New Roman"/>
              </a:rPr>
              <a:t>The avatars might:</a:t>
            </a:r>
            <a:endParaRPr sz="1400" b="1" dirty="0">
              <a:solidFill>
                <a:srgbClr val="434343"/>
              </a:solidFill>
              <a:latin typeface="+mn-lt"/>
              <a:ea typeface="Times New Roman"/>
              <a:cs typeface="Times New Roman"/>
              <a:sym typeface="Times New Roman"/>
            </a:endParaRPr>
          </a:p>
          <a:p>
            <a:pPr marL="457200" lvl="0" indent="-298450" algn="l" rtl="0">
              <a:lnSpc>
                <a:spcPct val="100000"/>
              </a:lnSpc>
              <a:spcBef>
                <a:spcPts val="400"/>
              </a:spcBef>
              <a:spcAft>
                <a:spcPts val="0"/>
              </a:spcAft>
              <a:buSzPts val="1100"/>
              <a:buFont typeface="Times New Roman"/>
              <a:buAutoNum type="arabicPeriod"/>
            </a:pPr>
            <a:r>
              <a:rPr lang="en" sz="1100" dirty="0">
                <a:latin typeface="+mn-lt"/>
                <a:ea typeface="Times New Roman"/>
                <a:cs typeface="Times New Roman"/>
                <a:sym typeface="Times New Roman"/>
              </a:rPr>
              <a:t>Recognize the possibility that chemicals or some other substances are being released.  Although they may not see that this has some sort of function. </a:t>
            </a:r>
            <a:endParaRPr sz="1100" dirty="0">
              <a:latin typeface="+mn-lt"/>
              <a:ea typeface="Times New Roman"/>
              <a:cs typeface="Times New Roman"/>
              <a:sym typeface="Times New Roman"/>
            </a:endParaRPr>
          </a:p>
          <a:p>
            <a:pPr marL="457200" lvl="0" indent="-298450" algn="l" rtl="0">
              <a:lnSpc>
                <a:spcPct val="100000"/>
              </a:lnSpc>
              <a:spcBef>
                <a:spcPts val="0"/>
              </a:spcBef>
              <a:spcAft>
                <a:spcPts val="0"/>
              </a:spcAft>
              <a:buSzPts val="1100"/>
              <a:buFont typeface="Times New Roman"/>
              <a:buAutoNum type="arabicPeriod"/>
            </a:pPr>
            <a:r>
              <a:rPr lang="en" sz="1100" dirty="0">
                <a:latin typeface="+mn-lt"/>
                <a:ea typeface="Times New Roman"/>
                <a:cs typeface="Times New Roman"/>
                <a:sym typeface="Times New Roman"/>
              </a:rPr>
              <a:t>Some might think it functions as a defense mechanism, but others might ask why it doesn’t hurt cows.</a:t>
            </a:r>
            <a:endParaRPr sz="1100" dirty="0">
              <a:latin typeface="+mn-lt"/>
              <a:ea typeface="Times New Roman"/>
              <a:cs typeface="Times New Roman"/>
              <a:sym typeface="Times New Roman"/>
            </a:endParaRPr>
          </a:p>
          <a:p>
            <a:pPr marL="457200" lvl="0" indent="-298450" algn="l" rtl="0">
              <a:lnSpc>
                <a:spcPct val="100000"/>
              </a:lnSpc>
              <a:spcBef>
                <a:spcPts val="0"/>
              </a:spcBef>
              <a:spcAft>
                <a:spcPts val="0"/>
              </a:spcAft>
              <a:buSzPts val="1100"/>
              <a:buFont typeface="Times New Roman"/>
              <a:buAutoNum type="arabicPeriod"/>
            </a:pPr>
            <a:r>
              <a:rPr lang="en" sz="1100" dirty="0">
                <a:latin typeface="+mn-lt"/>
                <a:ea typeface="Times New Roman"/>
                <a:cs typeface="Times New Roman"/>
                <a:sym typeface="Times New Roman"/>
              </a:rPr>
              <a:t>Avatars might say it comes from “juices” inside the grass.</a:t>
            </a:r>
            <a:endParaRPr sz="1100" dirty="0">
              <a:latin typeface="+mn-lt"/>
              <a:ea typeface="Times New Roman"/>
              <a:cs typeface="Times New Roman"/>
              <a:sym typeface="Times New Roman"/>
            </a:endParaRPr>
          </a:p>
          <a:p>
            <a:pPr marL="457200" lvl="0" indent="-298450" algn="l" rtl="0">
              <a:lnSpc>
                <a:spcPct val="100000"/>
              </a:lnSpc>
              <a:spcBef>
                <a:spcPts val="0"/>
              </a:spcBef>
              <a:spcAft>
                <a:spcPts val="0"/>
              </a:spcAft>
              <a:buSzPts val="1100"/>
              <a:buFont typeface="Times New Roman"/>
              <a:buAutoNum type="arabicPeriod"/>
            </a:pPr>
            <a:r>
              <a:rPr lang="en" sz="1100" dirty="0">
                <a:latin typeface="+mn-lt"/>
                <a:ea typeface="Times New Roman"/>
                <a:cs typeface="Times New Roman"/>
                <a:sym typeface="Times New Roman"/>
              </a:rPr>
              <a:t>Some may simply say that the plant is being disturbed.</a:t>
            </a:r>
            <a:endParaRPr sz="1100" dirty="0">
              <a:latin typeface="+mn-lt"/>
              <a:ea typeface="Times New Roman"/>
              <a:cs typeface="Times New Roman"/>
              <a:sym typeface="Times New Roman"/>
            </a:endParaRPr>
          </a:p>
          <a:p>
            <a:pPr marL="457200" lvl="0" indent="-298450" algn="l" rtl="0">
              <a:lnSpc>
                <a:spcPct val="100000"/>
              </a:lnSpc>
              <a:spcBef>
                <a:spcPts val="0"/>
              </a:spcBef>
              <a:spcAft>
                <a:spcPts val="0"/>
              </a:spcAft>
              <a:buSzPts val="1100"/>
              <a:buFont typeface="Times New Roman"/>
              <a:buAutoNum type="arabicPeriod"/>
            </a:pPr>
            <a:r>
              <a:rPr lang="en" sz="1100" dirty="0">
                <a:latin typeface="+mn-lt"/>
                <a:ea typeface="Times New Roman"/>
                <a:cs typeface="Times New Roman"/>
                <a:sym typeface="Times New Roman"/>
              </a:rPr>
              <a:t>Some might say that the smell is due to a chemical coming out of the lawnmower.</a:t>
            </a:r>
            <a:endParaRPr sz="1100" dirty="0">
              <a:latin typeface="+mn-lt"/>
              <a:ea typeface="Times New Roman"/>
              <a:cs typeface="Times New Roman"/>
              <a:sym typeface="Times New Roman"/>
            </a:endParaRPr>
          </a:p>
          <a:p>
            <a:pPr marL="457200" lvl="0" indent="-298450" algn="l" rtl="0">
              <a:lnSpc>
                <a:spcPct val="100000"/>
              </a:lnSpc>
              <a:spcBef>
                <a:spcPts val="0"/>
              </a:spcBef>
              <a:spcAft>
                <a:spcPts val="0"/>
              </a:spcAft>
              <a:buSzPts val="1100"/>
              <a:buFont typeface="Times New Roman"/>
              <a:buAutoNum type="arabicPeriod"/>
            </a:pPr>
            <a:r>
              <a:rPr lang="en" sz="1100" dirty="0">
                <a:latin typeface="+mn-lt"/>
                <a:ea typeface="Times New Roman"/>
                <a:cs typeface="Times New Roman"/>
                <a:sym typeface="Times New Roman"/>
              </a:rPr>
              <a:t>Someone might mention that it can stain their shoes green.</a:t>
            </a:r>
            <a:endParaRPr sz="1100" dirty="0">
              <a:latin typeface="+mn-lt"/>
              <a:ea typeface="Times New Roman"/>
              <a:cs typeface="Times New Roman"/>
              <a:sym typeface="Times New Roman"/>
            </a:endParaRPr>
          </a:p>
          <a:p>
            <a:pPr marL="457200" lvl="0" indent="-298450" algn="l" rtl="0">
              <a:lnSpc>
                <a:spcPct val="100000"/>
              </a:lnSpc>
              <a:spcBef>
                <a:spcPts val="0"/>
              </a:spcBef>
              <a:spcAft>
                <a:spcPts val="0"/>
              </a:spcAft>
              <a:buSzPts val="1100"/>
              <a:buFont typeface="Times New Roman"/>
              <a:buAutoNum type="arabicPeriod"/>
            </a:pPr>
            <a:r>
              <a:rPr lang="en" sz="1100" dirty="0">
                <a:latin typeface="+mn-lt"/>
                <a:ea typeface="Times New Roman"/>
                <a:cs typeface="Times New Roman"/>
                <a:sym typeface="Times New Roman"/>
              </a:rPr>
              <a:t>Some might argue that the smell is coming from the ground, not the grass.</a:t>
            </a:r>
            <a:endParaRPr sz="1100" dirty="0">
              <a:latin typeface="+mn-lt"/>
              <a:ea typeface="Times New Roman"/>
              <a:cs typeface="Times New Roman"/>
              <a:sym typeface="Times New Roman"/>
            </a:endParaRPr>
          </a:p>
          <a:p>
            <a:pPr marL="457200" lvl="0" indent="-298450" algn="l" rtl="0">
              <a:lnSpc>
                <a:spcPct val="100000"/>
              </a:lnSpc>
              <a:spcBef>
                <a:spcPts val="0"/>
              </a:spcBef>
              <a:spcAft>
                <a:spcPts val="0"/>
              </a:spcAft>
              <a:buSzPts val="1100"/>
              <a:buFont typeface="Times New Roman"/>
              <a:buAutoNum type="arabicPeriod"/>
            </a:pPr>
            <a:r>
              <a:rPr lang="en" sz="1100" dirty="0">
                <a:latin typeface="+mn-lt"/>
                <a:ea typeface="Times New Roman"/>
                <a:cs typeface="Times New Roman"/>
                <a:sym typeface="Times New Roman"/>
              </a:rPr>
              <a:t>Some might notice that it smells sometimes after a rain and think it has something to do with water.</a:t>
            </a:r>
            <a:endParaRPr sz="1100" dirty="0">
              <a:latin typeface="+mn-lt"/>
              <a:ea typeface="Times New Roman"/>
              <a:cs typeface="Times New Roman"/>
              <a:sym typeface="Times New Roman"/>
            </a:endParaRPr>
          </a:p>
          <a:p>
            <a:pPr marL="457200" lvl="0" indent="-298450" algn="l" rtl="0">
              <a:lnSpc>
                <a:spcPct val="100000"/>
              </a:lnSpc>
              <a:spcBef>
                <a:spcPts val="0"/>
              </a:spcBef>
              <a:spcAft>
                <a:spcPts val="0"/>
              </a:spcAft>
              <a:buSzPts val="1100"/>
              <a:buFont typeface="Times New Roman"/>
              <a:buAutoNum type="arabicPeriod"/>
            </a:pPr>
            <a:r>
              <a:rPr lang="en" sz="1100" dirty="0">
                <a:latin typeface="+mn-lt"/>
                <a:ea typeface="Times New Roman"/>
                <a:cs typeface="Times New Roman"/>
                <a:sym typeface="Times New Roman"/>
              </a:rPr>
              <a:t>Someone might say it’s just the smell from “inside the grass”.</a:t>
            </a:r>
            <a:endParaRPr sz="1100" dirty="0">
              <a:latin typeface="+mn-lt"/>
              <a:ea typeface="Times New Roman"/>
              <a:cs typeface="Times New Roman"/>
              <a:sym typeface="Times New Roman"/>
            </a:endParaRPr>
          </a:p>
          <a:p>
            <a:pPr marL="457200" lvl="0" indent="-298450" algn="l" rtl="0">
              <a:lnSpc>
                <a:spcPct val="100000"/>
              </a:lnSpc>
              <a:spcBef>
                <a:spcPts val="0"/>
              </a:spcBef>
              <a:spcAft>
                <a:spcPts val="0"/>
              </a:spcAft>
              <a:buSzPts val="1100"/>
              <a:buFont typeface="Times New Roman"/>
              <a:buAutoNum type="arabicPeriod"/>
            </a:pPr>
            <a:r>
              <a:rPr lang="en" sz="1100" dirty="0">
                <a:latin typeface="+mn-lt"/>
                <a:ea typeface="Times New Roman"/>
                <a:cs typeface="Times New Roman"/>
                <a:sym typeface="Times New Roman"/>
              </a:rPr>
              <a:t>Someone might think the smell is to attract other species that might come to prey on something that is attacking the grass.</a:t>
            </a:r>
            <a:endParaRPr sz="1100" dirty="0">
              <a:latin typeface="+mn-lt"/>
              <a:ea typeface="Times New Roman"/>
              <a:cs typeface="Times New Roman"/>
              <a:sym typeface="Times New Roman"/>
            </a:endParaRPr>
          </a:p>
        </p:txBody>
      </p:sp>
    </p:spTree>
    <p:extLst>
      <p:ext uri="{BB962C8B-B14F-4D97-AF65-F5344CB8AC3E}">
        <p14:creationId xmlns:p14="http://schemas.microsoft.com/office/powerpoint/2010/main" val="98422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8" name="Google Shape;258;p45"/>
          <p:cNvSpPr txBox="1">
            <a:spLocks noGrp="1"/>
          </p:cNvSpPr>
          <p:nvPr>
            <p:ph type="title"/>
          </p:nvPr>
        </p:nvSpPr>
        <p:spPr>
          <a:xfrm>
            <a:off x="1447800" y="273844"/>
            <a:ext cx="7067400" cy="994200"/>
          </a:xfrm>
          <a:prstGeom prst="rect">
            <a:avLst/>
          </a:prstGeom>
          <a:noFill/>
          <a:ln>
            <a:noFill/>
          </a:ln>
        </p:spPr>
        <p:txBody>
          <a:bodyPr spcFirstLastPara="1" wrap="square" lIns="91425" tIns="45700" rIns="91425" bIns="45700" anchor="ctr" anchorCtr="0">
            <a:noAutofit/>
          </a:bodyPr>
          <a:lstStyle/>
          <a:p>
            <a:pPr>
              <a:buClr>
                <a:srgbClr val="C00000"/>
              </a:buClr>
              <a:buSzPts val="3300"/>
            </a:pPr>
            <a:r>
              <a:rPr lang="en" dirty="0">
                <a:solidFill>
                  <a:srgbClr val="000000"/>
                </a:solidFill>
                <a:latin typeface="Open Sans"/>
                <a:ea typeface="Open Sans"/>
                <a:cs typeface="Open Sans"/>
              </a:rPr>
              <a:t>Components of the Use Model</a:t>
            </a:r>
          </a:p>
        </p:txBody>
      </p:sp>
      <p:sp>
        <p:nvSpPr>
          <p:cNvPr id="5" name="TextBox 4">
            <a:extLst>
              <a:ext uri="{FF2B5EF4-FFF2-40B4-BE49-F238E27FC236}">
                <a16:creationId xmlns:a16="http://schemas.microsoft.com/office/drawing/2014/main" id="{46DF0841-6CC6-4671-AD19-4CF07FC17F60}"/>
              </a:ext>
            </a:extLst>
          </p:cNvPr>
          <p:cNvSpPr txBox="1"/>
          <p:nvPr/>
        </p:nvSpPr>
        <p:spPr>
          <a:xfrm>
            <a:off x="994473" y="1719838"/>
            <a:ext cx="5280407" cy="307777"/>
          </a:xfrm>
          <a:prstGeom prst="rect">
            <a:avLst/>
          </a:prstGeom>
          <a:solidFill>
            <a:schemeClr val="accent1">
              <a:lumMod val="40000"/>
              <a:lumOff val="6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1"/>
                </a:solidFill>
              </a:rPr>
              <a:t>Modeling, Representing, and Decomposing Practice</a:t>
            </a:r>
          </a:p>
        </p:txBody>
      </p:sp>
      <p:sp>
        <p:nvSpPr>
          <p:cNvPr id="6" name="Rectangle 5">
            <a:extLst>
              <a:ext uri="{FF2B5EF4-FFF2-40B4-BE49-F238E27FC236}">
                <a16:creationId xmlns:a16="http://schemas.microsoft.com/office/drawing/2014/main" id="{E07133F1-B53A-4F72-B220-BE1A441028BD}"/>
              </a:ext>
            </a:extLst>
          </p:cNvPr>
          <p:cNvSpPr/>
          <p:nvPr/>
        </p:nvSpPr>
        <p:spPr>
          <a:xfrm>
            <a:off x="1197638" y="2425420"/>
            <a:ext cx="1228411" cy="129121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cs typeface="Arial"/>
              </a:rPr>
              <a:t>Interview</a:t>
            </a:r>
            <a:endParaRPr lang="en-US" dirty="0">
              <a:solidFill>
                <a:schemeClr val="tx1"/>
              </a:solidFill>
            </a:endParaRPr>
          </a:p>
        </p:txBody>
      </p:sp>
      <p:sp>
        <p:nvSpPr>
          <p:cNvPr id="11" name="Rectangle 10">
            <a:extLst>
              <a:ext uri="{FF2B5EF4-FFF2-40B4-BE49-F238E27FC236}">
                <a16:creationId xmlns:a16="http://schemas.microsoft.com/office/drawing/2014/main" id="{67DABBB3-85F0-4D17-9914-940E8173218E}"/>
              </a:ext>
            </a:extLst>
          </p:cNvPr>
          <p:cNvSpPr/>
          <p:nvPr/>
        </p:nvSpPr>
        <p:spPr>
          <a:xfrm>
            <a:off x="2560447" y="2437982"/>
            <a:ext cx="1278652" cy="12786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cs typeface="Arial"/>
              </a:rPr>
              <a:t>Avatar</a:t>
            </a:r>
            <a:endParaRPr lang="en-US" dirty="0">
              <a:solidFill>
                <a:schemeClr val="tx1"/>
              </a:solidFill>
              <a:cs typeface="Arial"/>
            </a:endParaRPr>
          </a:p>
          <a:p>
            <a:pPr algn="ctr"/>
            <a:r>
              <a:rPr lang="en-US" b="1" dirty="0">
                <a:solidFill>
                  <a:schemeClr val="tx1"/>
                </a:solidFill>
                <a:cs typeface="Arial"/>
              </a:rPr>
              <a:t>Anticipating</a:t>
            </a:r>
            <a:endParaRPr lang="en-US" dirty="0">
              <a:solidFill>
                <a:schemeClr val="tx1"/>
              </a:solidFill>
              <a:cs typeface="Arial"/>
            </a:endParaRPr>
          </a:p>
        </p:txBody>
      </p:sp>
      <p:sp>
        <p:nvSpPr>
          <p:cNvPr id="12" name="Rectangle 11">
            <a:extLst>
              <a:ext uri="{FF2B5EF4-FFF2-40B4-BE49-F238E27FC236}">
                <a16:creationId xmlns:a16="http://schemas.microsoft.com/office/drawing/2014/main" id="{0BA46708-14F3-4D4D-8517-F247503CFCA7}"/>
              </a:ext>
            </a:extLst>
          </p:cNvPr>
          <p:cNvSpPr/>
          <p:nvPr/>
        </p:nvSpPr>
        <p:spPr>
          <a:xfrm>
            <a:off x="4720839" y="2406582"/>
            <a:ext cx="1592664" cy="131005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cs typeface="Arial"/>
              </a:rPr>
              <a:t>Lesson Planning with Discussion, Anticipating</a:t>
            </a:r>
            <a:endParaRPr lang="en-US" b="1" dirty="0" err="1">
              <a:solidFill>
                <a:schemeClr val="tx1"/>
              </a:solidFill>
              <a:cs typeface="Arial"/>
            </a:endParaRPr>
          </a:p>
        </p:txBody>
      </p:sp>
      <p:sp>
        <p:nvSpPr>
          <p:cNvPr id="14" name="Rectangle 13">
            <a:extLst>
              <a:ext uri="{FF2B5EF4-FFF2-40B4-BE49-F238E27FC236}">
                <a16:creationId xmlns:a16="http://schemas.microsoft.com/office/drawing/2014/main" id="{3C5BF76B-4C63-48EA-AC17-FC34A2121251}"/>
              </a:ext>
            </a:extLst>
          </p:cNvPr>
          <p:cNvSpPr/>
          <p:nvPr/>
        </p:nvSpPr>
        <p:spPr>
          <a:xfrm>
            <a:off x="6316018" y="2419141"/>
            <a:ext cx="1278653" cy="12974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cs typeface="Arial"/>
              </a:rPr>
              <a:t>Avatars!</a:t>
            </a:r>
            <a:endParaRPr lang="en-US" sz="1800" b="1" dirty="0" err="1">
              <a:solidFill>
                <a:schemeClr val="tx1"/>
              </a:solidFill>
              <a:cs typeface="Arial"/>
            </a:endParaRPr>
          </a:p>
        </p:txBody>
      </p:sp>
      <p:sp>
        <p:nvSpPr>
          <p:cNvPr id="15" name="Rectangle 14">
            <a:extLst>
              <a:ext uri="{FF2B5EF4-FFF2-40B4-BE49-F238E27FC236}">
                <a16:creationId xmlns:a16="http://schemas.microsoft.com/office/drawing/2014/main" id="{9BC2E699-69F6-4C16-9F2C-42BD8466C0BF}"/>
              </a:ext>
            </a:extLst>
          </p:cNvPr>
          <p:cNvSpPr/>
          <p:nvPr/>
        </p:nvSpPr>
        <p:spPr>
          <a:xfrm>
            <a:off x="7590903" y="2425422"/>
            <a:ext cx="1278653" cy="12974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cs typeface="Arial"/>
              </a:rPr>
              <a:t>Analysis</a:t>
            </a:r>
            <a:endParaRPr lang="en-US" b="1" dirty="0" err="1">
              <a:solidFill>
                <a:schemeClr val="tx1"/>
              </a:solidFill>
              <a:cs typeface="Arial"/>
            </a:endParaRPr>
          </a:p>
        </p:txBody>
      </p:sp>
      <p:sp>
        <p:nvSpPr>
          <p:cNvPr id="13" name="TextBox 12">
            <a:extLst>
              <a:ext uri="{FF2B5EF4-FFF2-40B4-BE49-F238E27FC236}">
                <a16:creationId xmlns:a16="http://schemas.microsoft.com/office/drawing/2014/main" id="{F7748E0F-7DAE-417D-B64E-39C19D70FE51}"/>
              </a:ext>
            </a:extLst>
          </p:cNvPr>
          <p:cNvSpPr txBox="1"/>
          <p:nvPr/>
        </p:nvSpPr>
        <p:spPr>
          <a:xfrm>
            <a:off x="1032155" y="4225646"/>
            <a:ext cx="5280407" cy="307777"/>
          </a:xfrm>
          <a:prstGeom prst="rect">
            <a:avLst/>
          </a:prstGeom>
          <a:solidFill>
            <a:schemeClr val="accent1">
              <a:lumMod val="40000"/>
              <a:lumOff val="6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1"/>
                </a:solidFill>
              </a:rPr>
              <a:t>Other Course Activities</a:t>
            </a:r>
          </a:p>
        </p:txBody>
      </p:sp>
    </p:spTree>
    <p:extLst>
      <p:ext uri="{BB962C8B-B14F-4D97-AF65-F5344CB8AC3E}">
        <p14:creationId xmlns:p14="http://schemas.microsoft.com/office/powerpoint/2010/main" val="22069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8" name="Title"/>
          <p:cNvSpPr txBox="1">
            <a:spLocks noGrp="1"/>
          </p:cNvSpPr>
          <p:nvPr>
            <p:ph type="title"/>
          </p:nvPr>
        </p:nvSpPr>
        <p:spPr>
          <a:xfrm>
            <a:off x="1447800" y="0"/>
            <a:ext cx="70674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300"/>
              <a:buFont typeface="Open Sans"/>
              <a:buNone/>
            </a:pPr>
            <a:r>
              <a:rPr lang="en" dirty="0">
                <a:solidFill>
                  <a:srgbClr val="000000"/>
                </a:solidFill>
                <a:latin typeface="Open Sans" panose="020B0604020202020204" charset="0"/>
                <a:ea typeface="Open Sans" panose="020B0604020202020204" charset="0"/>
                <a:cs typeface="Open Sans" panose="020B0604020202020204" charset="0"/>
                <a:sym typeface="Open Sans"/>
              </a:rPr>
              <a:t>Theory of Action</a:t>
            </a:r>
            <a:endParaRPr dirty="0">
              <a:solidFill>
                <a:srgbClr val="000000"/>
              </a:solidFill>
              <a:latin typeface="Open Sans" panose="020B0604020202020204" charset="0"/>
              <a:ea typeface="Open Sans" panose="020B0604020202020204" charset="0"/>
              <a:cs typeface="Open Sans" panose="020B0604020202020204" charset="0"/>
              <a:sym typeface="Open Sans"/>
            </a:endParaRPr>
          </a:p>
        </p:txBody>
      </p:sp>
      <p:sp>
        <p:nvSpPr>
          <p:cNvPr id="259" name="Google Shape;259;p45">
            <a:extLst>
              <a:ext uri="{C183D7F6-B498-43B3-948B-1728B52AA6E4}">
                <adec:decorative xmlns:adec="http://schemas.microsoft.com/office/drawing/2017/decorative" val="1"/>
              </a:ext>
            </a:extLst>
          </p:cNvPr>
          <p:cNvSpPr txBox="1">
            <a:spLocks noGrp="1"/>
          </p:cNvSpPr>
          <p:nvPr>
            <p:ph type="body" idx="1"/>
          </p:nvPr>
        </p:nvSpPr>
        <p:spPr>
          <a:xfrm>
            <a:off x="1354667" y="1481097"/>
            <a:ext cx="7584300" cy="3670634"/>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Font typeface="Times New Roman"/>
              <a:buChar char="●"/>
            </a:pPr>
            <a:r>
              <a:rPr lang="en" sz="1800" dirty="0">
                <a:latin typeface="Open Sans" panose="020B0604020202020204" charset="0"/>
                <a:ea typeface="Open Sans" panose="020B0604020202020204" charset="0"/>
                <a:cs typeface="Open Sans" panose="020B0604020202020204" charset="0"/>
                <a:sym typeface="Times New Roman"/>
              </a:rPr>
              <a:t>Teacher learning as situated and interactional (Russ, Sherin, &amp; Sherin, 2015)</a:t>
            </a:r>
            <a:endParaRPr sz="1800" dirty="0">
              <a:latin typeface="Open Sans" panose="020B0604020202020204" charset="0"/>
              <a:ea typeface="Open Sans" panose="020B0604020202020204" charset="0"/>
              <a:cs typeface="Open Sans" panose="020B0604020202020204" charset="0"/>
              <a:sym typeface="Times New Roman"/>
            </a:endParaRPr>
          </a:p>
          <a:p>
            <a:pPr marL="457200" lvl="0" indent="-381000" algn="l" rtl="0">
              <a:lnSpc>
                <a:spcPct val="100000"/>
              </a:lnSpc>
              <a:spcBef>
                <a:spcPts val="0"/>
              </a:spcBef>
              <a:spcAft>
                <a:spcPts val="0"/>
              </a:spcAft>
              <a:buSzPts val="2400"/>
              <a:buFont typeface="Times New Roman"/>
              <a:buChar char="●"/>
            </a:pPr>
            <a:r>
              <a:rPr lang="en" sz="1800" dirty="0">
                <a:latin typeface="Open Sans" panose="020B0604020202020204" charset="0"/>
                <a:ea typeface="Open Sans" panose="020B0604020202020204" charset="0"/>
                <a:cs typeface="Open Sans" panose="020B0604020202020204" charset="0"/>
                <a:sym typeface="Times New Roman"/>
              </a:rPr>
              <a:t>High-leverage (core) practices of teaching (Grossman, et al., 2009; </a:t>
            </a:r>
            <a:r>
              <a:rPr lang="en" sz="1800" u="sng" dirty="0">
                <a:solidFill>
                  <a:schemeClr val="hlink"/>
                </a:solidFill>
                <a:latin typeface="Open Sans" panose="020B0604020202020204" charset="0"/>
                <a:ea typeface="Open Sans" panose="020B0604020202020204" charset="0"/>
                <a:cs typeface="Open Sans" panose="020B0604020202020204" charset="0"/>
                <a:sym typeface="Times New Roman"/>
                <a:hlinkClick r:id="rId3"/>
              </a:rPr>
              <a:t>teachingworks.org</a:t>
            </a:r>
            <a:r>
              <a:rPr lang="en" sz="1800" dirty="0">
                <a:latin typeface="Open Sans" panose="020B0604020202020204" charset="0"/>
                <a:ea typeface="Open Sans" panose="020B0604020202020204" charset="0"/>
                <a:cs typeface="Open Sans" panose="020B0604020202020204" charset="0"/>
                <a:sym typeface="Times New Roman"/>
              </a:rPr>
              <a:t>)</a:t>
            </a:r>
            <a:endParaRPr sz="1800" dirty="0">
              <a:latin typeface="Open Sans" panose="020B0604020202020204" charset="0"/>
              <a:ea typeface="Open Sans" panose="020B0604020202020204" charset="0"/>
              <a:cs typeface="Open Sans" panose="020B0604020202020204" charset="0"/>
              <a:sym typeface="Times New Roman"/>
            </a:endParaRPr>
          </a:p>
          <a:p>
            <a:pPr marL="457200" lvl="0" indent="-381000" algn="l" rtl="0">
              <a:lnSpc>
                <a:spcPct val="100000"/>
              </a:lnSpc>
              <a:spcBef>
                <a:spcPts val="0"/>
              </a:spcBef>
              <a:spcAft>
                <a:spcPts val="0"/>
              </a:spcAft>
              <a:buSzPts val="2400"/>
              <a:buFont typeface="Times New Roman"/>
              <a:buChar char="●"/>
            </a:pPr>
            <a:r>
              <a:rPr lang="en" sz="1800" dirty="0">
                <a:latin typeface="Open Sans" panose="020B0604020202020204" charset="0"/>
                <a:ea typeface="Open Sans" panose="020B0604020202020204" charset="0"/>
                <a:cs typeface="Open Sans" panose="020B0604020202020204" charset="0"/>
                <a:sym typeface="Times New Roman"/>
              </a:rPr>
              <a:t>Practice-based teacher education (McDonald, et al., 2013)</a:t>
            </a:r>
            <a:endParaRPr sz="1800" dirty="0">
              <a:latin typeface="Open Sans" panose="020B0604020202020204" charset="0"/>
              <a:ea typeface="Open Sans" panose="020B0604020202020204" charset="0"/>
              <a:cs typeface="Open Sans" panose="020B0604020202020204" charset="0"/>
              <a:sym typeface="Times New Roman"/>
            </a:endParaRPr>
          </a:p>
          <a:p>
            <a:pPr marL="457200" lvl="0" indent="-381000" algn="l" rtl="0">
              <a:lnSpc>
                <a:spcPct val="100000"/>
              </a:lnSpc>
              <a:spcBef>
                <a:spcPts val="0"/>
              </a:spcBef>
              <a:spcAft>
                <a:spcPts val="0"/>
              </a:spcAft>
              <a:buSzPts val="2400"/>
              <a:buFont typeface="Times New Roman"/>
              <a:buChar char="●"/>
            </a:pPr>
            <a:r>
              <a:rPr lang="en" sz="1800" dirty="0">
                <a:latin typeface="Open Sans" panose="020B0604020202020204" charset="0"/>
                <a:ea typeface="Open Sans" panose="020B0604020202020204" charset="0"/>
                <a:cs typeface="Open Sans" panose="020B0604020202020204" charset="0"/>
                <a:sym typeface="Times New Roman"/>
              </a:rPr>
              <a:t>Leading discussion (Ball &amp; Forzani, 2009; </a:t>
            </a:r>
            <a:r>
              <a:rPr lang="en" sz="1800" dirty="0" err="1">
                <a:latin typeface="Open Sans" panose="020B0604020202020204" charset="0"/>
                <a:ea typeface="Open Sans" panose="020B0604020202020204" charset="0"/>
                <a:cs typeface="Open Sans" panose="020B0604020202020204" charset="0"/>
                <a:sym typeface="Times New Roman"/>
              </a:rPr>
              <a:t>Duschl</a:t>
            </a:r>
            <a:r>
              <a:rPr lang="en" sz="1800" dirty="0">
                <a:latin typeface="Open Sans" panose="020B0604020202020204" charset="0"/>
                <a:ea typeface="Open Sans" panose="020B0604020202020204" charset="0"/>
                <a:cs typeface="Open Sans" panose="020B0604020202020204" charset="0"/>
                <a:sym typeface="Times New Roman"/>
              </a:rPr>
              <a:t> &amp; </a:t>
            </a:r>
            <a:r>
              <a:rPr lang="en" sz="1800" dirty="0" err="1">
                <a:latin typeface="Open Sans" panose="020B0604020202020204" charset="0"/>
                <a:ea typeface="Open Sans" panose="020B0604020202020204" charset="0"/>
                <a:cs typeface="Open Sans" panose="020B0604020202020204" charset="0"/>
                <a:sym typeface="Times New Roman"/>
              </a:rPr>
              <a:t>Gitomer</a:t>
            </a:r>
            <a:r>
              <a:rPr lang="en" sz="1800" dirty="0">
                <a:latin typeface="Open Sans" panose="020B0604020202020204" charset="0"/>
                <a:ea typeface="Open Sans" panose="020B0604020202020204" charset="0"/>
                <a:cs typeface="Open Sans" panose="020B0604020202020204" charset="0"/>
                <a:sym typeface="Times New Roman"/>
              </a:rPr>
              <a:t>, 1997)</a:t>
            </a:r>
            <a:endParaRPr sz="1800" dirty="0">
              <a:latin typeface="Open Sans" panose="020B0604020202020204" charset="0"/>
              <a:ea typeface="Open Sans" panose="020B0604020202020204" charset="0"/>
              <a:cs typeface="Open Sans" panose="020B0604020202020204" charset="0"/>
              <a:sym typeface="Times New Roman"/>
            </a:endParaRPr>
          </a:p>
          <a:p>
            <a:pPr indent="-381000">
              <a:lnSpc>
                <a:spcPct val="100000"/>
              </a:lnSpc>
              <a:spcBef>
                <a:spcPts val="0"/>
              </a:spcBef>
              <a:buSzPts val="2400"/>
              <a:buFont typeface="Times New Roman"/>
              <a:buChar char="●"/>
            </a:pPr>
            <a:r>
              <a:rPr lang="en" sz="1800" dirty="0">
                <a:latin typeface="Open Sans" panose="020B0604020202020204" charset="0"/>
                <a:ea typeface="Open Sans" panose="020B0604020202020204" charset="0"/>
                <a:cs typeface="Open Sans" panose="020B0604020202020204" charset="0"/>
                <a:sym typeface="Times New Roman"/>
              </a:rPr>
              <a:t>Connected to practices of eliciting and responding, undergirded by attention to students’ thinking (Levin et al., 2009; Neel, 2015; Robertson et al., 2016; Sherin, Jacobs, &amp; Philipp, 2011) </a:t>
            </a:r>
            <a:endParaRPr sz="1800" dirty="0">
              <a:latin typeface="Open Sans" panose="020B0604020202020204" charset="0"/>
              <a:ea typeface="Open Sans" panose="020B0604020202020204" charset="0"/>
              <a:cs typeface="Open Sans" panose="020B0604020202020204" charset="0"/>
              <a:sym typeface="Times New Roman"/>
            </a:endParaRPr>
          </a:p>
          <a:p>
            <a:pPr indent="-381000">
              <a:lnSpc>
                <a:spcPct val="100000"/>
              </a:lnSpc>
              <a:spcBef>
                <a:spcPts val="0"/>
              </a:spcBef>
              <a:buSzPts val="2400"/>
              <a:buFont typeface="Times New Roman"/>
              <a:buChar char="●"/>
            </a:pPr>
            <a:r>
              <a:rPr lang="en" sz="1800" dirty="0">
                <a:latin typeface="Open Sans" panose="020B0604020202020204" charset="0"/>
                <a:ea typeface="Open Sans" panose="020B0604020202020204" charset="0"/>
                <a:cs typeface="Open Sans" panose="020B0604020202020204" charset="0"/>
                <a:sym typeface="Times New Roman"/>
              </a:rPr>
              <a:t>Focus on scientific practices of constructing and critiquing explanations for phenomena (Ford, 2010; NGSS, 2013)</a:t>
            </a:r>
            <a:endParaRPr sz="1800" dirty="0">
              <a:latin typeface="Open Sans" panose="020B0604020202020204" charset="0"/>
              <a:ea typeface="Open Sans" panose="020B0604020202020204" charset="0"/>
              <a:cs typeface="Open Sans" panose="020B0604020202020204" charset="0"/>
              <a:sym typeface="Times New Roman"/>
            </a:endParaRPr>
          </a:p>
        </p:txBody>
      </p:sp>
    </p:spTree>
    <p:extLst>
      <p:ext uri="{BB962C8B-B14F-4D97-AF65-F5344CB8AC3E}">
        <p14:creationId xmlns:p14="http://schemas.microsoft.com/office/powerpoint/2010/main" val="28457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xEl>
                                              <p:pRg st="0" end="0"/>
                                            </p:txEl>
                                          </p:spTgt>
                                        </p:tgtEl>
                                        <p:attrNameLst>
                                          <p:attrName>style.visibility</p:attrName>
                                        </p:attrNameLst>
                                      </p:cBhvr>
                                      <p:to>
                                        <p:strVal val="visible"/>
                                      </p:to>
                                    </p:set>
                                    <p:animEffect transition="in" filter="fade">
                                      <p:cBhvr>
                                        <p:cTn id="7" dur="1000"/>
                                        <p:tgtEl>
                                          <p:spTgt spid="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9">
                                            <p:txEl>
                                              <p:pRg st="1" end="1"/>
                                            </p:txEl>
                                          </p:spTgt>
                                        </p:tgtEl>
                                        <p:attrNameLst>
                                          <p:attrName>style.visibility</p:attrName>
                                        </p:attrNameLst>
                                      </p:cBhvr>
                                      <p:to>
                                        <p:strVal val="visible"/>
                                      </p:to>
                                    </p:set>
                                    <p:animEffect transition="in" filter="fade">
                                      <p:cBhvr>
                                        <p:cTn id="12" dur="1000"/>
                                        <p:tgtEl>
                                          <p:spTgt spid="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9">
                                            <p:txEl>
                                              <p:pRg st="2" end="2"/>
                                            </p:txEl>
                                          </p:spTgt>
                                        </p:tgtEl>
                                        <p:attrNameLst>
                                          <p:attrName>style.visibility</p:attrName>
                                        </p:attrNameLst>
                                      </p:cBhvr>
                                      <p:to>
                                        <p:strVal val="visible"/>
                                      </p:to>
                                    </p:set>
                                    <p:animEffect transition="in" filter="fade">
                                      <p:cBhvr>
                                        <p:cTn id="17" dur="1000"/>
                                        <p:tgtEl>
                                          <p:spTgt spid="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9">
                                            <p:txEl>
                                              <p:pRg st="3" end="3"/>
                                            </p:txEl>
                                          </p:spTgt>
                                        </p:tgtEl>
                                        <p:attrNameLst>
                                          <p:attrName>style.visibility</p:attrName>
                                        </p:attrNameLst>
                                      </p:cBhvr>
                                      <p:to>
                                        <p:strVal val="visible"/>
                                      </p:to>
                                    </p:set>
                                    <p:animEffect transition="in" filter="fade">
                                      <p:cBhvr>
                                        <p:cTn id="22" dur="1000"/>
                                        <p:tgtEl>
                                          <p:spTgt spid="2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9">
                                            <p:txEl>
                                              <p:pRg st="4" end="4"/>
                                            </p:txEl>
                                          </p:spTgt>
                                        </p:tgtEl>
                                        <p:attrNameLst>
                                          <p:attrName>style.visibility</p:attrName>
                                        </p:attrNameLst>
                                      </p:cBhvr>
                                      <p:to>
                                        <p:strVal val="visible"/>
                                      </p:to>
                                    </p:set>
                                    <p:animEffect transition="in" filter="fade">
                                      <p:cBhvr>
                                        <p:cTn id="27" dur="1000"/>
                                        <p:tgtEl>
                                          <p:spTgt spid="2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9">
                                            <p:txEl>
                                              <p:pRg st="5" end="5"/>
                                            </p:txEl>
                                          </p:spTgt>
                                        </p:tgtEl>
                                        <p:attrNameLst>
                                          <p:attrName>style.visibility</p:attrName>
                                        </p:attrNameLst>
                                      </p:cBhvr>
                                      <p:to>
                                        <p:strVal val="visible"/>
                                      </p:to>
                                    </p:set>
                                    <p:animEffect transition="in" filter="fade">
                                      <p:cBhvr>
                                        <p:cTn id="32" dur="1000"/>
                                        <p:tgtEl>
                                          <p:spTgt spid="2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4" name="Title"/>
          <p:cNvSpPr txBox="1">
            <a:spLocks noGrp="1"/>
          </p:cNvSpPr>
          <p:nvPr>
            <p:ph type="title"/>
          </p:nvPr>
        </p:nvSpPr>
        <p:spPr>
          <a:xfrm>
            <a:off x="1447800" y="273844"/>
            <a:ext cx="70674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300"/>
              <a:buFont typeface="Open Sans"/>
              <a:buNone/>
            </a:pPr>
            <a:r>
              <a:rPr lang="en" dirty="0">
                <a:solidFill>
                  <a:srgbClr val="000000"/>
                </a:solidFill>
                <a:latin typeface="Open Sans"/>
                <a:ea typeface="Open Sans"/>
                <a:cs typeface="Open Sans"/>
                <a:sym typeface="Open Sans"/>
              </a:rPr>
              <a:t>Research Questions</a:t>
            </a:r>
            <a:endParaRPr dirty="0">
              <a:solidFill>
                <a:srgbClr val="000000"/>
              </a:solidFill>
              <a:latin typeface="Open Sans"/>
              <a:ea typeface="Open Sans"/>
              <a:cs typeface="Open Sans"/>
              <a:sym typeface="Open Sans"/>
            </a:endParaRPr>
          </a:p>
        </p:txBody>
      </p:sp>
      <p:sp>
        <p:nvSpPr>
          <p:cNvPr id="275" name="Google Shape;275;p47"/>
          <p:cNvSpPr txBox="1">
            <a:spLocks noGrp="1"/>
          </p:cNvSpPr>
          <p:nvPr>
            <p:ph type="body" idx="1"/>
          </p:nvPr>
        </p:nvSpPr>
        <p:spPr>
          <a:xfrm>
            <a:off x="1447800" y="1389649"/>
            <a:ext cx="6934200" cy="3024600"/>
          </a:xfrm>
          <a:prstGeom prst="rect">
            <a:avLst/>
          </a:prstGeom>
          <a:noFill/>
          <a:ln>
            <a:noFill/>
          </a:ln>
        </p:spPr>
        <p:txBody>
          <a:bodyPr spcFirstLastPara="1" wrap="square" lIns="91425" tIns="45700" rIns="91425" bIns="45700" anchor="t" anchorCtr="0">
            <a:noAutofit/>
          </a:bodyPr>
          <a:lstStyle/>
          <a:p>
            <a:pPr>
              <a:lnSpc>
                <a:spcPct val="100000"/>
              </a:lnSpc>
              <a:spcBef>
                <a:spcPts val="0"/>
              </a:spcBef>
              <a:buFont typeface="Times New Roman"/>
              <a:buChar char="•"/>
            </a:pPr>
            <a:r>
              <a:rPr lang="en" sz="2000" dirty="0">
                <a:latin typeface="Open Sans" panose="020B0604020202020204" charset="0"/>
                <a:ea typeface="Open Sans" panose="020B0604020202020204" charset="0"/>
                <a:cs typeface="Open Sans" panose="020B0604020202020204" charset="0"/>
                <a:sym typeface="Times New Roman"/>
              </a:rPr>
              <a:t>In what ways were PSTs similar and different in eliciting and responding to avatar student thinking?  (whole class patterns)</a:t>
            </a:r>
            <a:endParaRPr sz="2000" dirty="0">
              <a:latin typeface="Open Sans" panose="020B0604020202020204" charset="0"/>
              <a:ea typeface="Open Sans" panose="020B0604020202020204" charset="0"/>
              <a:cs typeface="Open Sans" panose="020B0604020202020204" charset="0"/>
              <a:sym typeface="Times New Roman"/>
            </a:endParaRPr>
          </a:p>
          <a:p>
            <a:pPr marL="457200" lvl="0" indent="0" algn="l" rtl="0">
              <a:lnSpc>
                <a:spcPct val="100000"/>
              </a:lnSpc>
              <a:spcBef>
                <a:spcPts val="0"/>
              </a:spcBef>
              <a:spcAft>
                <a:spcPts val="0"/>
              </a:spcAft>
              <a:buNone/>
            </a:pPr>
            <a:endParaRPr sz="2000" dirty="0">
              <a:latin typeface="Open Sans" panose="020B0604020202020204" charset="0"/>
              <a:ea typeface="Open Sans" panose="020B0604020202020204" charset="0"/>
              <a:cs typeface="Open Sans" panose="020B0604020202020204" charset="0"/>
              <a:sym typeface="Times New Roman"/>
            </a:endParaRPr>
          </a:p>
          <a:p>
            <a:pPr indent="-355600">
              <a:lnSpc>
                <a:spcPct val="100000"/>
              </a:lnSpc>
              <a:spcBef>
                <a:spcPts val="0"/>
              </a:spcBef>
              <a:buSzPts val="2000"/>
              <a:buFont typeface="Times New Roman"/>
              <a:buChar char="•"/>
            </a:pPr>
            <a:r>
              <a:rPr lang="en" sz="2000" dirty="0">
                <a:latin typeface="Open Sans" panose="020B0604020202020204" charset="0"/>
                <a:ea typeface="Open Sans" panose="020B0604020202020204" charset="0"/>
                <a:cs typeface="Open Sans" panose="020B0604020202020204" charset="0"/>
                <a:sym typeface="Times New Roman"/>
              </a:rPr>
              <a:t>In what ways were PSTs’ goals for the discussion connected to their practices? (cases of individual PSTs)</a:t>
            </a:r>
            <a:endParaRPr sz="2000"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51516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animEffect transition="in" filter="fade">
                                      <p:cBhvr>
                                        <p:cTn id="7" dur="1000"/>
                                        <p:tgtEl>
                                          <p:spTgt spid="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
                                            <p:txEl>
                                              <p:pRg st="2" end="2"/>
                                            </p:txEl>
                                          </p:spTgt>
                                        </p:tgtEl>
                                        <p:attrNameLst>
                                          <p:attrName>style.visibility</p:attrName>
                                        </p:attrNameLst>
                                      </p:cBhvr>
                                      <p:to>
                                        <p:strVal val="visible"/>
                                      </p:to>
                                    </p:set>
                                    <p:animEffect transition="in" filter="fade">
                                      <p:cBhvr>
                                        <p:cTn id="12" dur="1000"/>
                                        <p:tgtEl>
                                          <p:spTgt spid="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2" name="Title"/>
          <p:cNvSpPr txBox="1">
            <a:spLocks noGrp="1"/>
          </p:cNvSpPr>
          <p:nvPr>
            <p:ph type="title"/>
          </p:nvPr>
        </p:nvSpPr>
        <p:spPr>
          <a:xfrm>
            <a:off x="1447800" y="273844"/>
            <a:ext cx="70674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300"/>
              <a:buFont typeface="Open Sans"/>
              <a:buNone/>
            </a:pPr>
            <a:r>
              <a:rPr lang="en" dirty="0">
                <a:solidFill>
                  <a:srgbClr val="000000"/>
                </a:solidFill>
                <a:latin typeface="Open Sans"/>
                <a:ea typeface="Open Sans"/>
                <a:cs typeface="Open Sans"/>
                <a:sym typeface="Open Sans"/>
              </a:rPr>
              <a:t>Methods</a:t>
            </a:r>
            <a:endParaRPr dirty="0">
              <a:solidFill>
                <a:srgbClr val="000000"/>
              </a:solidFill>
              <a:latin typeface="Open Sans"/>
              <a:ea typeface="Open Sans"/>
              <a:cs typeface="Open Sans"/>
              <a:sym typeface="Open Sans"/>
            </a:endParaRPr>
          </a:p>
        </p:txBody>
      </p:sp>
      <p:sp>
        <p:nvSpPr>
          <p:cNvPr id="283" name="Google Shape;283;p48"/>
          <p:cNvSpPr txBox="1">
            <a:spLocks noGrp="1"/>
          </p:cNvSpPr>
          <p:nvPr>
            <p:ph type="body" idx="1"/>
          </p:nvPr>
        </p:nvSpPr>
        <p:spPr>
          <a:xfrm>
            <a:off x="1103550" y="1432388"/>
            <a:ext cx="8040600" cy="2927952"/>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Font typeface="Times New Roman"/>
              <a:buChar char="•"/>
            </a:pPr>
            <a:r>
              <a:rPr lang="en" sz="1400" dirty="0">
                <a:latin typeface="Open Sans" panose="020B0604020202020204" charset="0"/>
                <a:ea typeface="Open Sans" panose="020B0604020202020204" charset="0"/>
                <a:cs typeface="Open Sans" panose="020B0604020202020204" charset="0"/>
                <a:sym typeface="Times New Roman"/>
              </a:rPr>
              <a:t>Data Sources</a:t>
            </a:r>
            <a:endParaRPr sz="1400" dirty="0">
              <a:latin typeface="Open Sans" panose="020B0604020202020204" charset="0"/>
              <a:ea typeface="Open Sans" panose="020B0604020202020204" charset="0"/>
              <a:cs typeface="Open Sans" panose="020B0604020202020204" charset="0"/>
              <a:sym typeface="Times New Roman"/>
            </a:endParaRPr>
          </a:p>
          <a:p>
            <a:pPr marL="914400" lvl="1" indent="-330200" algn="l" rtl="0">
              <a:lnSpc>
                <a:spcPct val="100000"/>
              </a:lnSpc>
              <a:spcBef>
                <a:spcPts val="0"/>
              </a:spcBef>
              <a:spcAft>
                <a:spcPts val="0"/>
              </a:spcAft>
              <a:buSzPts val="1600"/>
              <a:buChar char="•"/>
            </a:pPr>
            <a:r>
              <a:rPr lang="en" sz="1400" dirty="0">
                <a:latin typeface="Open Sans" panose="020B0604020202020204" charset="0"/>
                <a:ea typeface="Open Sans" panose="020B0604020202020204" charset="0"/>
                <a:cs typeface="Open Sans" panose="020B0604020202020204" charset="0"/>
                <a:sym typeface="Times New Roman"/>
              </a:rPr>
              <a:t>Field notes, video recordings, transcripts of each session </a:t>
            </a:r>
            <a:r>
              <a:rPr lang="en" sz="1400" b="1" dirty="0">
                <a:latin typeface="Open Sans" panose="020B0604020202020204" charset="0"/>
                <a:ea typeface="Open Sans" panose="020B0604020202020204" charset="0"/>
                <a:cs typeface="Open Sans" panose="020B0604020202020204" charset="0"/>
                <a:sym typeface="Times New Roman"/>
              </a:rPr>
              <a:t>(RQ1)</a:t>
            </a:r>
            <a:endParaRPr sz="1400" b="1" dirty="0">
              <a:latin typeface="Open Sans" panose="020B0604020202020204" charset="0"/>
              <a:ea typeface="Open Sans" panose="020B0604020202020204" charset="0"/>
              <a:cs typeface="Open Sans" panose="020B0604020202020204" charset="0"/>
              <a:sym typeface="Times New Roman"/>
            </a:endParaRPr>
          </a:p>
          <a:p>
            <a:pPr marL="914400" lvl="1" indent="-330200" algn="l" rtl="0">
              <a:lnSpc>
                <a:spcPct val="100000"/>
              </a:lnSpc>
              <a:spcBef>
                <a:spcPts val="0"/>
              </a:spcBef>
              <a:spcAft>
                <a:spcPts val="0"/>
              </a:spcAft>
              <a:buSzPts val="1600"/>
              <a:buChar char="•"/>
            </a:pPr>
            <a:r>
              <a:rPr lang="en" sz="1400" dirty="0">
                <a:latin typeface="Open Sans" panose="020B0604020202020204" charset="0"/>
                <a:ea typeface="Open Sans" panose="020B0604020202020204" charset="0"/>
                <a:cs typeface="Open Sans" panose="020B0604020202020204" charset="0"/>
                <a:sym typeface="Times New Roman"/>
              </a:rPr>
              <a:t>PSTs’ written analysis of discussions </a:t>
            </a:r>
            <a:r>
              <a:rPr lang="en" sz="1400" b="1" dirty="0">
                <a:latin typeface="Open Sans" panose="020B0604020202020204" charset="0"/>
                <a:ea typeface="Open Sans" panose="020B0604020202020204" charset="0"/>
                <a:cs typeface="Open Sans" panose="020B0604020202020204" charset="0"/>
                <a:sym typeface="Times New Roman"/>
              </a:rPr>
              <a:t>(RQ2)</a:t>
            </a:r>
            <a:endParaRPr sz="1400" b="1" dirty="0">
              <a:latin typeface="Open Sans" panose="020B0604020202020204" charset="0"/>
              <a:ea typeface="Open Sans" panose="020B0604020202020204" charset="0"/>
              <a:cs typeface="Open Sans" panose="020B0604020202020204" charset="0"/>
              <a:sym typeface="Times New Roman"/>
            </a:endParaRPr>
          </a:p>
          <a:p>
            <a:pPr marL="457200" lvl="0" indent="-342900" algn="l" rtl="0">
              <a:lnSpc>
                <a:spcPct val="100000"/>
              </a:lnSpc>
              <a:spcBef>
                <a:spcPts val="0"/>
              </a:spcBef>
              <a:spcAft>
                <a:spcPts val="0"/>
              </a:spcAft>
              <a:buSzPts val="1800"/>
              <a:buChar char="•"/>
            </a:pPr>
            <a:r>
              <a:rPr lang="en" sz="1400" dirty="0">
                <a:latin typeface="Open Sans" panose="020B0604020202020204" charset="0"/>
                <a:ea typeface="Open Sans" panose="020B0604020202020204" charset="0"/>
                <a:cs typeface="Open Sans" panose="020B0604020202020204" charset="0"/>
                <a:sym typeface="Times New Roman"/>
              </a:rPr>
              <a:t>Data Analysis </a:t>
            </a:r>
            <a:r>
              <a:rPr lang="en" sz="1400" b="1" dirty="0">
                <a:latin typeface="Open Sans" panose="020B0604020202020204" charset="0"/>
                <a:ea typeface="Open Sans" panose="020B0604020202020204" charset="0"/>
                <a:cs typeface="Open Sans" panose="020B0604020202020204" charset="0"/>
                <a:sym typeface="Times New Roman"/>
              </a:rPr>
              <a:t>(RQ1)</a:t>
            </a:r>
            <a:endParaRPr sz="1400" b="1" dirty="0">
              <a:latin typeface="Open Sans" panose="020B0604020202020204" charset="0"/>
              <a:ea typeface="Open Sans" panose="020B0604020202020204" charset="0"/>
              <a:cs typeface="Open Sans" panose="020B0604020202020204" charset="0"/>
              <a:sym typeface="Times New Roman"/>
            </a:endParaRPr>
          </a:p>
          <a:p>
            <a:pPr marL="914400" lvl="1" indent="-330200" algn="l" rtl="0">
              <a:lnSpc>
                <a:spcPct val="100000"/>
              </a:lnSpc>
              <a:spcBef>
                <a:spcPts val="0"/>
              </a:spcBef>
              <a:spcAft>
                <a:spcPts val="0"/>
              </a:spcAft>
              <a:buSzPts val="1600"/>
              <a:buFont typeface="Times New Roman"/>
              <a:buChar char="•"/>
            </a:pPr>
            <a:r>
              <a:rPr lang="en" sz="1400" dirty="0">
                <a:latin typeface="Open Sans" panose="020B0604020202020204" charset="0"/>
                <a:ea typeface="Open Sans" panose="020B0604020202020204" charset="0"/>
                <a:cs typeface="Open Sans" panose="020B0604020202020204" charset="0"/>
                <a:sym typeface="Times New Roman"/>
              </a:rPr>
              <a:t>Deductive codes (Miles, Huberman, &amp; Soldana, 2013) derived from Pierson’s (2008) study of responsiveness among secondary mathematics teachers</a:t>
            </a:r>
            <a:endParaRPr sz="1400" dirty="0">
              <a:latin typeface="Open Sans" panose="020B0604020202020204" charset="0"/>
              <a:ea typeface="Open Sans" panose="020B0604020202020204" charset="0"/>
              <a:cs typeface="Open Sans" panose="020B0604020202020204" charset="0"/>
              <a:sym typeface="Times New Roman"/>
            </a:endParaRPr>
          </a:p>
          <a:p>
            <a:pPr marL="1371600" lvl="2" indent="-342900" algn="l" rtl="0">
              <a:lnSpc>
                <a:spcPct val="100000"/>
              </a:lnSpc>
              <a:spcBef>
                <a:spcPts val="0"/>
              </a:spcBef>
              <a:spcAft>
                <a:spcPts val="0"/>
              </a:spcAft>
              <a:buSzPts val="1800"/>
              <a:buFont typeface="Times New Roman"/>
              <a:buChar char="•"/>
            </a:pPr>
            <a:r>
              <a:rPr lang="en" sz="1400" dirty="0">
                <a:latin typeface="Open Sans" panose="020B0604020202020204" charset="0"/>
                <a:ea typeface="Open Sans" panose="020B0604020202020204" charset="0"/>
                <a:cs typeface="Open Sans" panose="020B0604020202020204" charset="0"/>
                <a:sym typeface="Times New Roman"/>
              </a:rPr>
              <a:t>Responsiveness (L, M, HI, HII)</a:t>
            </a:r>
            <a:endParaRPr sz="1400" dirty="0">
              <a:latin typeface="Open Sans" panose="020B0604020202020204" charset="0"/>
              <a:ea typeface="Open Sans" panose="020B0604020202020204" charset="0"/>
              <a:cs typeface="Open Sans" panose="020B0604020202020204" charset="0"/>
              <a:sym typeface="Times New Roman"/>
            </a:endParaRPr>
          </a:p>
          <a:p>
            <a:pPr marL="1371600" lvl="2" indent="-342900" algn="l" rtl="0">
              <a:lnSpc>
                <a:spcPct val="100000"/>
              </a:lnSpc>
              <a:spcBef>
                <a:spcPts val="0"/>
              </a:spcBef>
              <a:spcAft>
                <a:spcPts val="0"/>
              </a:spcAft>
              <a:buSzPts val="1800"/>
              <a:buFont typeface="Times New Roman"/>
              <a:buChar char="•"/>
            </a:pPr>
            <a:r>
              <a:rPr lang="en" sz="1400" dirty="0">
                <a:latin typeface="Open Sans" panose="020B0604020202020204" charset="0"/>
                <a:ea typeface="Open Sans" panose="020B0604020202020204" charset="0"/>
                <a:cs typeface="Open Sans" panose="020B0604020202020204" charset="0"/>
                <a:sym typeface="Times New Roman"/>
              </a:rPr>
              <a:t>Intellectual Demand (IGL, IGH, IDL, IDH)</a:t>
            </a:r>
            <a:endParaRPr sz="1400" dirty="0">
              <a:latin typeface="Open Sans" panose="020B0604020202020204" charset="0"/>
              <a:ea typeface="Open Sans" panose="020B0604020202020204" charset="0"/>
              <a:cs typeface="Open Sans" panose="020B0604020202020204" charset="0"/>
              <a:sym typeface="Times New Roman"/>
            </a:endParaRPr>
          </a:p>
          <a:p>
            <a:pPr marL="914400" lvl="1" indent="-330200" algn="l" rtl="0">
              <a:lnSpc>
                <a:spcPct val="100000"/>
              </a:lnSpc>
              <a:spcBef>
                <a:spcPts val="0"/>
              </a:spcBef>
              <a:spcAft>
                <a:spcPts val="0"/>
              </a:spcAft>
              <a:buSzPts val="1600"/>
              <a:buFont typeface="Times New Roman"/>
              <a:buChar char="•"/>
            </a:pPr>
            <a:r>
              <a:rPr lang="en" sz="1400" dirty="0">
                <a:latin typeface="Open Sans" panose="020B0604020202020204" charset="0"/>
                <a:ea typeface="Open Sans" panose="020B0604020202020204" charset="0"/>
                <a:cs typeface="Open Sans" panose="020B0604020202020204" charset="0"/>
                <a:sym typeface="Times New Roman"/>
              </a:rPr>
              <a:t>Coded each meaningful, content relevant response (responsiveness and ID code)</a:t>
            </a:r>
            <a:endParaRPr sz="1400" dirty="0">
              <a:latin typeface="Open Sans" panose="020B0604020202020204" charset="0"/>
              <a:ea typeface="Open Sans" panose="020B0604020202020204" charset="0"/>
              <a:cs typeface="Open Sans" panose="020B0604020202020204" charset="0"/>
              <a:sym typeface="Times New Roman"/>
            </a:endParaRPr>
          </a:p>
          <a:p>
            <a:pPr marL="914400" lvl="1" indent="-330200" algn="l" rtl="0">
              <a:lnSpc>
                <a:spcPct val="100000"/>
              </a:lnSpc>
              <a:spcBef>
                <a:spcPts val="0"/>
              </a:spcBef>
              <a:spcAft>
                <a:spcPts val="0"/>
              </a:spcAft>
              <a:buSzPts val="1600"/>
              <a:buFont typeface="Times New Roman"/>
              <a:buChar char="•"/>
            </a:pPr>
            <a:r>
              <a:rPr lang="en" sz="1400" dirty="0">
                <a:latin typeface="Open Sans" panose="020B0604020202020204" charset="0"/>
                <a:ea typeface="Open Sans" panose="020B0604020202020204" charset="0"/>
                <a:cs typeface="Open Sans" panose="020B0604020202020204" charset="0"/>
                <a:sym typeface="Times New Roman"/>
              </a:rPr>
              <a:t>Two authors coded 8 of 26 transcripts chosen randomly to calculate inter-rater reliability.</a:t>
            </a:r>
            <a:endParaRPr sz="1400" dirty="0">
              <a:latin typeface="Open Sans" panose="020B0604020202020204" charset="0"/>
              <a:ea typeface="Open Sans" panose="020B0604020202020204" charset="0"/>
              <a:cs typeface="Open Sans" panose="020B0604020202020204" charset="0"/>
              <a:sym typeface="Times New Roman"/>
            </a:endParaRPr>
          </a:p>
          <a:p>
            <a:pPr marL="914400" lvl="1" indent="-330200" algn="l" rtl="0">
              <a:lnSpc>
                <a:spcPct val="100000"/>
              </a:lnSpc>
              <a:spcBef>
                <a:spcPts val="0"/>
              </a:spcBef>
              <a:spcAft>
                <a:spcPts val="0"/>
              </a:spcAft>
              <a:buSzPts val="1600"/>
              <a:buFont typeface="Times New Roman"/>
              <a:buChar char="•"/>
            </a:pPr>
            <a:r>
              <a:rPr lang="en" sz="1400" dirty="0">
                <a:latin typeface="Open Sans" panose="020B0604020202020204" charset="0"/>
                <a:ea typeface="Open Sans" panose="020B0604020202020204" charset="0"/>
                <a:cs typeface="Open Sans" panose="020B0604020202020204" charset="0"/>
                <a:sym typeface="Times New Roman"/>
              </a:rPr>
              <a:t>Agreement was 79%, and rose to 85% for HII/IDH codes, which made up 40% of all codes</a:t>
            </a:r>
            <a:endParaRPr sz="1400" dirty="0">
              <a:latin typeface="Open Sans" panose="020B0604020202020204" charset="0"/>
              <a:ea typeface="Open Sans" panose="020B0604020202020204" charset="0"/>
              <a:cs typeface="Open Sans" panose="020B0604020202020204" charset="0"/>
              <a:sym typeface="Times New Roman"/>
            </a:endParaRPr>
          </a:p>
          <a:p>
            <a:pPr marL="914400" lvl="1" indent="-330200" algn="l" rtl="0">
              <a:lnSpc>
                <a:spcPct val="100000"/>
              </a:lnSpc>
              <a:spcBef>
                <a:spcPts val="0"/>
              </a:spcBef>
              <a:spcAft>
                <a:spcPts val="0"/>
              </a:spcAft>
              <a:buSzPts val="1600"/>
              <a:buFont typeface="Times New Roman"/>
              <a:buChar char="•"/>
            </a:pPr>
            <a:r>
              <a:rPr lang="en" sz="1400" dirty="0">
                <a:latin typeface="Open Sans" panose="020B0604020202020204" charset="0"/>
                <a:ea typeface="Open Sans" panose="020B0604020202020204" charset="0"/>
                <a:cs typeface="Open Sans" panose="020B0604020202020204" charset="0"/>
                <a:sym typeface="Times New Roman"/>
              </a:rPr>
              <a:t>Highlighted row(s) or column(s) capturing at least 50% of codes to characterize profiles (Fleming, Grosser-Clarkson, &amp; Levin, 2018)</a:t>
            </a:r>
            <a:endParaRPr sz="1400" dirty="0">
              <a:latin typeface="Open Sans" panose="020B0604020202020204" charset="0"/>
              <a:ea typeface="Open Sans" panose="020B0604020202020204" charset="0"/>
              <a:cs typeface="Open Sans" panose="020B0604020202020204" charset="0"/>
              <a:sym typeface="Times New Roman"/>
            </a:endParaRPr>
          </a:p>
        </p:txBody>
      </p:sp>
    </p:spTree>
    <p:extLst>
      <p:ext uri="{BB962C8B-B14F-4D97-AF65-F5344CB8AC3E}">
        <p14:creationId xmlns:p14="http://schemas.microsoft.com/office/powerpoint/2010/main" val="140264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xEl>
                                              <p:pRg st="0" end="0"/>
                                            </p:txEl>
                                          </p:spTgt>
                                        </p:tgtEl>
                                        <p:attrNameLst>
                                          <p:attrName>style.visibility</p:attrName>
                                        </p:attrNameLst>
                                      </p:cBhvr>
                                      <p:to>
                                        <p:strVal val="visible"/>
                                      </p:to>
                                    </p:set>
                                    <p:animEffect transition="in" filter="fade">
                                      <p:cBhvr>
                                        <p:cTn id="7" dur="1000"/>
                                        <p:tgtEl>
                                          <p:spTgt spid="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3">
                                            <p:txEl>
                                              <p:pRg st="1" end="1"/>
                                            </p:txEl>
                                          </p:spTgt>
                                        </p:tgtEl>
                                        <p:attrNameLst>
                                          <p:attrName>style.visibility</p:attrName>
                                        </p:attrNameLst>
                                      </p:cBhvr>
                                      <p:to>
                                        <p:strVal val="visible"/>
                                      </p:to>
                                    </p:set>
                                    <p:animEffect transition="in" filter="fade">
                                      <p:cBhvr>
                                        <p:cTn id="12" dur="1000"/>
                                        <p:tgtEl>
                                          <p:spTgt spid="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3">
                                            <p:txEl>
                                              <p:pRg st="2" end="2"/>
                                            </p:txEl>
                                          </p:spTgt>
                                        </p:tgtEl>
                                        <p:attrNameLst>
                                          <p:attrName>style.visibility</p:attrName>
                                        </p:attrNameLst>
                                      </p:cBhvr>
                                      <p:to>
                                        <p:strVal val="visible"/>
                                      </p:to>
                                    </p:set>
                                    <p:animEffect transition="in" filter="fade">
                                      <p:cBhvr>
                                        <p:cTn id="17" dur="1000"/>
                                        <p:tgtEl>
                                          <p:spTgt spid="2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3">
                                            <p:txEl>
                                              <p:pRg st="3" end="3"/>
                                            </p:txEl>
                                          </p:spTgt>
                                        </p:tgtEl>
                                        <p:attrNameLst>
                                          <p:attrName>style.visibility</p:attrName>
                                        </p:attrNameLst>
                                      </p:cBhvr>
                                      <p:to>
                                        <p:strVal val="visible"/>
                                      </p:to>
                                    </p:set>
                                    <p:animEffect transition="in" filter="fade">
                                      <p:cBhvr>
                                        <p:cTn id="22" dur="1000"/>
                                        <p:tgtEl>
                                          <p:spTgt spid="2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3">
                                            <p:txEl>
                                              <p:pRg st="4" end="4"/>
                                            </p:txEl>
                                          </p:spTgt>
                                        </p:tgtEl>
                                        <p:attrNameLst>
                                          <p:attrName>style.visibility</p:attrName>
                                        </p:attrNameLst>
                                      </p:cBhvr>
                                      <p:to>
                                        <p:strVal val="visible"/>
                                      </p:to>
                                    </p:set>
                                    <p:animEffect transition="in" filter="fade">
                                      <p:cBhvr>
                                        <p:cTn id="27" dur="1000"/>
                                        <p:tgtEl>
                                          <p:spTgt spid="2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3">
                                            <p:txEl>
                                              <p:pRg st="5" end="5"/>
                                            </p:txEl>
                                          </p:spTgt>
                                        </p:tgtEl>
                                        <p:attrNameLst>
                                          <p:attrName>style.visibility</p:attrName>
                                        </p:attrNameLst>
                                      </p:cBhvr>
                                      <p:to>
                                        <p:strVal val="visible"/>
                                      </p:to>
                                    </p:set>
                                    <p:animEffect transition="in" filter="fade">
                                      <p:cBhvr>
                                        <p:cTn id="32" dur="1000"/>
                                        <p:tgtEl>
                                          <p:spTgt spid="2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3">
                                            <p:txEl>
                                              <p:pRg st="6" end="6"/>
                                            </p:txEl>
                                          </p:spTgt>
                                        </p:tgtEl>
                                        <p:attrNameLst>
                                          <p:attrName>style.visibility</p:attrName>
                                        </p:attrNameLst>
                                      </p:cBhvr>
                                      <p:to>
                                        <p:strVal val="visible"/>
                                      </p:to>
                                    </p:set>
                                    <p:animEffect transition="in" filter="fade">
                                      <p:cBhvr>
                                        <p:cTn id="37" dur="1000"/>
                                        <p:tgtEl>
                                          <p:spTgt spid="2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3">
                                            <p:txEl>
                                              <p:pRg st="7" end="7"/>
                                            </p:txEl>
                                          </p:spTgt>
                                        </p:tgtEl>
                                        <p:attrNameLst>
                                          <p:attrName>style.visibility</p:attrName>
                                        </p:attrNameLst>
                                      </p:cBhvr>
                                      <p:to>
                                        <p:strVal val="visible"/>
                                      </p:to>
                                    </p:set>
                                    <p:animEffect transition="in" filter="fade">
                                      <p:cBhvr>
                                        <p:cTn id="42" dur="1000"/>
                                        <p:tgtEl>
                                          <p:spTgt spid="28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3">
                                            <p:txEl>
                                              <p:pRg st="8" end="8"/>
                                            </p:txEl>
                                          </p:spTgt>
                                        </p:tgtEl>
                                        <p:attrNameLst>
                                          <p:attrName>style.visibility</p:attrName>
                                        </p:attrNameLst>
                                      </p:cBhvr>
                                      <p:to>
                                        <p:strVal val="visible"/>
                                      </p:to>
                                    </p:set>
                                    <p:animEffect transition="in" filter="fade">
                                      <p:cBhvr>
                                        <p:cTn id="47" dur="1000"/>
                                        <p:tgtEl>
                                          <p:spTgt spid="28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3">
                                            <p:txEl>
                                              <p:pRg st="9" end="9"/>
                                            </p:txEl>
                                          </p:spTgt>
                                        </p:tgtEl>
                                        <p:attrNameLst>
                                          <p:attrName>style.visibility</p:attrName>
                                        </p:attrNameLst>
                                      </p:cBhvr>
                                      <p:to>
                                        <p:strVal val="visible"/>
                                      </p:to>
                                    </p:set>
                                    <p:animEffect transition="in" filter="fade">
                                      <p:cBhvr>
                                        <p:cTn id="52" dur="1000"/>
                                        <p:tgtEl>
                                          <p:spTgt spid="28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3">
                                            <p:txEl>
                                              <p:pRg st="10" end="10"/>
                                            </p:txEl>
                                          </p:spTgt>
                                        </p:tgtEl>
                                        <p:attrNameLst>
                                          <p:attrName>style.visibility</p:attrName>
                                        </p:attrNameLst>
                                      </p:cBhvr>
                                      <p:to>
                                        <p:strVal val="visible"/>
                                      </p:to>
                                    </p:set>
                                    <p:animEffect transition="in" filter="fade">
                                      <p:cBhvr>
                                        <p:cTn id="57" dur="1000"/>
                                        <p:tgtEl>
                                          <p:spTgt spid="2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6" name="Title"/>
          <p:cNvSpPr txBox="1">
            <a:spLocks noGrp="1"/>
          </p:cNvSpPr>
          <p:nvPr>
            <p:ph type="title"/>
          </p:nvPr>
        </p:nvSpPr>
        <p:spPr>
          <a:xfrm>
            <a:off x="1447800" y="273844"/>
            <a:ext cx="70674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300"/>
              <a:buFont typeface="Open Sans"/>
              <a:buNone/>
            </a:pPr>
            <a:r>
              <a:rPr lang="en" dirty="0">
                <a:solidFill>
                  <a:srgbClr val="000000"/>
                </a:solidFill>
                <a:latin typeface="Open Sans"/>
                <a:ea typeface="Open Sans"/>
                <a:cs typeface="Open Sans"/>
                <a:sym typeface="Open Sans"/>
              </a:rPr>
              <a:t>Methods </a:t>
            </a:r>
            <a:r>
              <a:rPr lang="en-US" sz="1400" dirty="0">
                <a:solidFill>
                  <a:srgbClr val="000000"/>
                </a:solidFill>
                <a:latin typeface="Open Sans"/>
                <a:ea typeface="Open Sans"/>
                <a:cs typeface="Open Sans"/>
                <a:sym typeface="Open Sans"/>
              </a:rPr>
              <a:t>cont’d</a:t>
            </a:r>
            <a:endParaRPr sz="1400" dirty="0">
              <a:solidFill>
                <a:srgbClr val="000000"/>
              </a:solidFill>
              <a:latin typeface="Open Sans"/>
              <a:ea typeface="Open Sans"/>
              <a:cs typeface="Open Sans"/>
              <a:sym typeface="Open Sans"/>
            </a:endParaRPr>
          </a:p>
        </p:txBody>
      </p:sp>
      <p:sp>
        <p:nvSpPr>
          <p:cNvPr id="307" name="Google Shape;307;p51"/>
          <p:cNvSpPr txBox="1">
            <a:spLocks noGrp="1"/>
          </p:cNvSpPr>
          <p:nvPr>
            <p:ph type="body" idx="1"/>
          </p:nvPr>
        </p:nvSpPr>
        <p:spPr>
          <a:xfrm>
            <a:off x="1447800" y="1567449"/>
            <a:ext cx="6934200" cy="30246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 sz="2000" dirty="0">
                <a:latin typeface="Open Sans" panose="020B0604020202020204" charset="0"/>
                <a:ea typeface="Open Sans" panose="020B0604020202020204" charset="0"/>
                <a:cs typeface="Open Sans" panose="020B0604020202020204" charset="0"/>
                <a:sym typeface="Times New Roman"/>
              </a:rPr>
              <a:t>Data Analysis </a:t>
            </a:r>
            <a:r>
              <a:rPr lang="en" sz="2000" b="1" dirty="0">
                <a:latin typeface="Open Sans" panose="020B0604020202020204" charset="0"/>
                <a:ea typeface="Open Sans" panose="020B0604020202020204" charset="0"/>
                <a:cs typeface="Open Sans" panose="020B0604020202020204" charset="0"/>
                <a:sym typeface="Times New Roman"/>
              </a:rPr>
              <a:t>(RQ2)</a:t>
            </a:r>
            <a:endParaRPr sz="2000" b="1" dirty="0">
              <a:latin typeface="Open Sans" panose="020B0604020202020204" charset="0"/>
              <a:ea typeface="Open Sans" panose="020B0604020202020204" charset="0"/>
              <a:cs typeface="Open Sans" panose="020B0604020202020204" charset="0"/>
              <a:sym typeface="Times New Roman"/>
            </a:endParaRPr>
          </a:p>
          <a:p>
            <a:pPr marL="914400" lvl="1" indent="-381000" algn="l" rtl="0">
              <a:lnSpc>
                <a:spcPct val="100000"/>
              </a:lnSpc>
              <a:spcBef>
                <a:spcPts val="0"/>
              </a:spcBef>
              <a:spcAft>
                <a:spcPts val="0"/>
              </a:spcAft>
              <a:buSzPts val="2400"/>
              <a:buFont typeface="Times New Roman"/>
              <a:buChar char="•"/>
            </a:pPr>
            <a:r>
              <a:rPr lang="en" sz="2000" dirty="0">
                <a:latin typeface="Open Sans" panose="020B0604020202020204" charset="0"/>
                <a:ea typeface="Open Sans" panose="020B0604020202020204" charset="0"/>
                <a:cs typeface="Open Sans" panose="020B0604020202020204" charset="0"/>
                <a:sym typeface="Times New Roman"/>
              </a:rPr>
              <a:t>Analyzed three PSTs discussions in more depth</a:t>
            </a:r>
            <a:endParaRPr sz="2000" dirty="0">
              <a:latin typeface="Open Sans" panose="020B0604020202020204" charset="0"/>
              <a:ea typeface="Open Sans" panose="020B0604020202020204" charset="0"/>
              <a:cs typeface="Open Sans" panose="020B0604020202020204" charset="0"/>
              <a:sym typeface="Times New Roman"/>
            </a:endParaRPr>
          </a:p>
          <a:p>
            <a:pPr marL="914400" lvl="1" indent="-381000" algn="l" rtl="0">
              <a:lnSpc>
                <a:spcPct val="100000"/>
              </a:lnSpc>
              <a:spcBef>
                <a:spcPts val="0"/>
              </a:spcBef>
              <a:spcAft>
                <a:spcPts val="0"/>
              </a:spcAft>
              <a:buSzPts val="2400"/>
              <a:buFont typeface="Times New Roman"/>
              <a:buChar char="•"/>
            </a:pPr>
            <a:r>
              <a:rPr lang="en" sz="2000" dirty="0">
                <a:latin typeface="Open Sans" panose="020B0604020202020204" charset="0"/>
                <a:ea typeface="Open Sans" panose="020B0604020202020204" charset="0"/>
                <a:cs typeface="Open Sans" panose="020B0604020202020204" charset="0"/>
                <a:sym typeface="Times New Roman"/>
              </a:rPr>
              <a:t>Inductive and interpretive (Maxwell, 2013)</a:t>
            </a:r>
            <a:endParaRPr sz="2000" dirty="0">
              <a:latin typeface="Open Sans" panose="020B0604020202020204" charset="0"/>
              <a:ea typeface="Open Sans" panose="020B0604020202020204" charset="0"/>
              <a:cs typeface="Open Sans" panose="020B0604020202020204" charset="0"/>
              <a:sym typeface="Times New Roman"/>
            </a:endParaRPr>
          </a:p>
          <a:p>
            <a:pPr marL="914400" lvl="1" indent="-381000" algn="l" rtl="0">
              <a:lnSpc>
                <a:spcPct val="100000"/>
              </a:lnSpc>
              <a:spcBef>
                <a:spcPts val="0"/>
              </a:spcBef>
              <a:spcAft>
                <a:spcPts val="0"/>
              </a:spcAft>
              <a:buSzPts val="2400"/>
              <a:buFont typeface="Times New Roman"/>
              <a:buChar char="•"/>
            </a:pPr>
            <a:r>
              <a:rPr lang="en" sz="2000" dirty="0">
                <a:latin typeface="Open Sans" panose="020B0604020202020204" charset="0"/>
                <a:ea typeface="Open Sans" panose="020B0604020202020204" charset="0"/>
                <a:cs typeface="Open Sans" panose="020B0604020202020204" charset="0"/>
                <a:sym typeface="Times New Roman"/>
              </a:rPr>
              <a:t>Conducted interaction analysis (Jordan &amp; Henderson, 2005)</a:t>
            </a:r>
            <a:endParaRPr sz="2000" dirty="0">
              <a:latin typeface="Open Sans" panose="020B0604020202020204" charset="0"/>
              <a:ea typeface="Open Sans" panose="020B0604020202020204" charset="0"/>
              <a:cs typeface="Open Sans" panose="020B0604020202020204" charset="0"/>
              <a:sym typeface="Times New Roman"/>
            </a:endParaRPr>
          </a:p>
          <a:p>
            <a:pPr marL="914400" lvl="1" indent="-381000" algn="l" rtl="0">
              <a:lnSpc>
                <a:spcPct val="100000"/>
              </a:lnSpc>
              <a:spcBef>
                <a:spcPts val="0"/>
              </a:spcBef>
              <a:spcAft>
                <a:spcPts val="0"/>
              </a:spcAft>
              <a:buSzPts val="2400"/>
              <a:buFont typeface="Times New Roman"/>
              <a:buChar char="•"/>
            </a:pPr>
            <a:r>
              <a:rPr lang="en" sz="2000" dirty="0">
                <a:latin typeface="Open Sans" panose="020B0604020202020204" charset="0"/>
                <a:ea typeface="Open Sans" panose="020B0604020202020204" charset="0"/>
                <a:cs typeface="Open Sans" panose="020B0604020202020204" charset="0"/>
                <a:sym typeface="Times New Roman"/>
              </a:rPr>
              <a:t>Watch segments together, discussing PSTs’ responsive practice and apparent goals</a:t>
            </a:r>
            <a:endParaRPr sz="2000" dirty="0">
              <a:latin typeface="Open Sans" panose="020B0604020202020204" charset="0"/>
              <a:ea typeface="Open Sans" panose="020B0604020202020204" charset="0"/>
              <a:cs typeface="Open Sans" panose="020B0604020202020204" charset="0"/>
              <a:sym typeface="Times New Roman"/>
            </a:endParaRPr>
          </a:p>
          <a:p>
            <a:pPr marL="914400" lvl="1" indent="-381000" algn="l" rtl="0">
              <a:lnSpc>
                <a:spcPct val="100000"/>
              </a:lnSpc>
              <a:spcBef>
                <a:spcPts val="0"/>
              </a:spcBef>
              <a:spcAft>
                <a:spcPts val="0"/>
              </a:spcAft>
              <a:buSzPts val="2400"/>
              <a:buFont typeface="Times New Roman"/>
              <a:buChar char="•"/>
            </a:pPr>
            <a:r>
              <a:rPr lang="en" sz="2000" dirty="0">
                <a:latin typeface="Open Sans" panose="020B0604020202020204" charset="0"/>
                <a:ea typeface="Open Sans" panose="020B0604020202020204" charset="0"/>
                <a:cs typeface="Open Sans" panose="020B0604020202020204" charset="0"/>
                <a:sym typeface="Times New Roman"/>
              </a:rPr>
              <a:t>Triangulated our interpretations with PSTs’ expressed goals in their analysis</a:t>
            </a:r>
            <a:endParaRPr sz="2000" dirty="0">
              <a:latin typeface="Open Sans" panose="020B0604020202020204" charset="0"/>
              <a:ea typeface="Open Sans" panose="020B0604020202020204" charset="0"/>
              <a:cs typeface="Open Sans" panose="020B0604020202020204" charset="0"/>
              <a:sym typeface="Times New Roman"/>
            </a:endParaRPr>
          </a:p>
          <a:p>
            <a:pPr marL="0" lvl="0" indent="0" algn="l" rtl="0">
              <a:lnSpc>
                <a:spcPct val="100000"/>
              </a:lnSpc>
              <a:spcBef>
                <a:spcPts val="800"/>
              </a:spcBef>
              <a:spcAft>
                <a:spcPts val="0"/>
              </a:spcAft>
              <a:buNone/>
            </a:pPr>
            <a:endParaRPr sz="2000" b="1"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23930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xEl>
                                              <p:pRg st="0" end="0"/>
                                            </p:txEl>
                                          </p:spTgt>
                                        </p:tgtEl>
                                        <p:attrNameLst>
                                          <p:attrName>style.visibility</p:attrName>
                                        </p:attrNameLst>
                                      </p:cBhvr>
                                      <p:to>
                                        <p:strVal val="visible"/>
                                      </p:to>
                                    </p:set>
                                    <p:animEffect transition="in" filter="fade">
                                      <p:cBhvr>
                                        <p:cTn id="7" dur="1000"/>
                                        <p:tgtEl>
                                          <p:spTgt spid="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
                                            <p:txEl>
                                              <p:pRg st="1" end="1"/>
                                            </p:txEl>
                                          </p:spTgt>
                                        </p:tgtEl>
                                        <p:attrNameLst>
                                          <p:attrName>style.visibility</p:attrName>
                                        </p:attrNameLst>
                                      </p:cBhvr>
                                      <p:to>
                                        <p:strVal val="visible"/>
                                      </p:to>
                                    </p:set>
                                    <p:animEffect transition="in" filter="fade">
                                      <p:cBhvr>
                                        <p:cTn id="12" dur="1000"/>
                                        <p:tgtEl>
                                          <p:spTgt spid="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
                                            <p:txEl>
                                              <p:pRg st="2" end="2"/>
                                            </p:txEl>
                                          </p:spTgt>
                                        </p:tgtEl>
                                        <p:attrNameLst>
                                          <p:attrName>style.visibility</p:attrName>
                                        </p:attrNameLst>
                                      </p:cBhvr>
                                      <p:to>
                                        <p:strVal val="visible"/>
                                      </p:to>
                                    </p:set>
                                    <p:animEffect transition="in" filter="fade">
                                      <p:cBhvr>
                                        <p:cTn id="17" dur="1000"/>
                                        <p:tgtEl>
                                          <p:spTgt spid="3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
                                            <p:txEl>
                                              <p:pRg st="3" end="3"/>
                                            </p:txEl>
                                          </p:spTgt>
                                        </p:tgtEl>
                                        <p:attrNameLst>
                                          <p:attrName>style.visibility</p:attrName>
                                        </p:attrNameLst>
                                      </p:cBhvr>
                                      <p:to>
                                        <p:strVal val="visible"/>
                                      </p:to>
                                    </p:set>
                                    <p:animEffect transition="in" filter="fade">
                                      <p:cBhvr>
                                        <p:cTn id="22" dur="1000"/>
                                        <p:tgtEl>
                                          <p:spTgt spid="3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
                                            <p:txEl>
                                              <p:pRg st="4" end="4"/>
                                            </p:txEl>
                                          </p:spTgt>
                                        </p:tgtEl>
                                        <p:attrNameLst>
                                          <p:attrName>style.visibility</p:attrName>
                                        </p:attrNameLst>
                                      </p:cBhvr>
                                      <p:to>
                                        <p:strVal val="visible"/>
                                      </p:to>
                                    </p:set>
                                    <p:animEffect transition="in" filter="fade">
                                      <p:cBhvr>
                                        <p:cTn id="27" dur="1000"/>
                                        <p:tgtEl>
                                          <p:spTgt spid="3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
                                            <p:txEl>
                                              <p:pRg st="5" end="5"/>
                                            </p:txEl>
                                          </p:spTgt>
                                        </p:tgtEl>
                                        <p:attrNameLst>
                                          <p:attrName>style.visibility</p:attrName>
                                        </p:attrNameLst>
                                      </p:cBhvr>
                                      <p:to>
                                        <p:strVal val="visible"/>
                                      </p:to>
                                    </p:set>
                                    <p:animEffect transition="in" filter="fade">
                                      <p:cBhvr>
                                        <p:cTn id="32" dur="1000"/>
                                        <p:tgtEl>
                                          <p:spTgt spid="3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1282</Words>
  <Application>Microsoft Office PowerPoint</Application>
  <PresentationFormat>On-screen Show (16:9)</PresentationFormat>
  <Paragraphs>267</Paragraphs>
  <Slides>16</Slides>
  <Notes>16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Times New Roman</vt:lpstr>
      <vt:lpstr>Calibri</vt:lpstr>
      <vt:lpstr>Open Sans</vt:lpstr>
      <vt:lpstr>Arial</vt:lpstr>
      <vt:lpstr>Office Theme</vt:lpstr>
      <vt:lpstr>Pre-service Middle School Science Teachers Practice Leading Discussions with Virtual Avatars</vt:lpstr>
      <vt:lpstr>Video example of a Pre-service teacher</vt:lpstr>
      <vt:lpstr>Use model</vt:lpstr>
      <vt:lpstr>Simulation Instructions to Mursion</vt:lpstr>
      <vt:lpstr>Components of the Use Model</vt:lpstr>
      <vt:lpstr>Theory of Action</vt:lpstr>
      <vt:lpstr>Research Questions</vt:lpstr>
      <vt:lpstr>Methods</vt:lpstr>
      <vt:lpstr>Methods cont’d</vt:lpstr>
      <vt:lpstr>Methods: Responsiveness (Pierson, 2008)</vt:lpstr>
      <vt:lpstr>Methods: Intellectual Work (Pierson, 2008)</vt:lpstr>
      <vt:lpstr>Learnings (RQ1)</vt:lpstr>
      <vt:lpstr>Learnings (RQ1) cont’d</vt:lpstr>
      <vt:lpstr>Learnings (RQ2)</vt:lpstr>
      <vt:lpstr>Learnings (Summary)</vt:lpstr>
      <vt:lpstr>Implications and Future Directions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Plenary #1</dc:title>
  <dc:creator>Mikeska, Jamie N</dc:creator>
  <cp:lastModifiedBy>Mikeska, Jamie N</cp:lastModifiedBy>
  <cp:revision>234</cp:revision>
  <dcterms:modified xsi:type="dcterms:W3CDTF">2020-01-02T20:34:25Z</dcterms:modified>
</cp:coreProperties>
</file>