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0"/>
  </p:notesMasterIdLst>
  <p:sldIdLst>
    <p:sldId id="297" r:id="rId2"/>
    <p:sldId id="298" r:id="rId3"/>
    <p:sldId id="299" r:id="rId4"/>
    <p:sldId id="305" r:id="rId5"/>
    <p:sldId id="301" r:id="rId6"/>
    <p:sldId id="302" r:id="rId7"/>
    <p:sldId id="306" r:id="rId8"/>
    <p:sldId id="30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BB6077-235E-13A8-8DBA-98548F665CE8}" v="6" dt="2020-01-02T20:01:24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9" autoAdjust="0"/>
    <p:restoredTop sz="73593" autoAdjust="0"/>
  </p:normalViewPr>
  <p:slideViewPr>
    <p:cSldViewPr snapToGrid="0">
      <p:cViewPr varScale="1">
        <p:scale>
          <a:sx n="29" d="100"/>
          <a:sy n="29" d="100"/>
        </p:scale>
        <p:origin x="5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F4EC2D1-F4E2-4BCD-B933-8E0C9AC07934}"/>
  </pc:docChgLst>
  <pc:docChgLst>
    <pc:chgData name="Kinney, Kris Anne" userId="07bc3bd4-612e-4683-9e44-204af3bdea8d" providerId="ADAL" clId="{D0057B0E-0F4A-4CA8-BC81-38DEA62F4611}"/>
    <pc:docChg chg="modSld">
      <pc:chgData name="Kinney, Kris Anne" userId="07bc3bd4-612e-4683-9e44-204af3bdea8d" providerId="ADAL" clId="{D0057B0E-0F4A-4CA8-BC81-38DEA62F4611}" dt="2019-11-26T18:56:30.327" v="1" actId="962"/>
      <pc:docMkLst>
        <pc:docMk/>
      </pc:docMkLst>
      <pc:sldChg chg="modSp">
        <pc:chgData name="Kinney, Kris Anne" userId="07bc3bd4-612e-4683-9e44-204af3bdea8d" providerId="ADAL" clId="{D0057B0E-0F4A-4CA8-BC81-38DEA62F4611}" dt="2019-11-26T18:56:30.327" v="1" actId="962"/>
        <pc:sldMkLst>
          <pc:docMk/>
          <pc:sldMk cId="458891054" sldId="299"/>
        </pc:sldMkLst>
        <pc:spChg chg="mod">
          <ac:chgData name="Kinney, Kris Anne" userId="07bc3bd4-612e-4683-9e44-204af3bdea8d" providerId="ADAL" clId="{D0057B0E-0F4A-4CA8-BC81-38DEA62F4611}" dt="2019-11-26T18:56:30.327" v="1" actId="962"/>
          <ac:spMkLst>
            <pc:docMk/>
            <pc:sldMk cId="458891054" sldId="299"/>
            <ac:spMk id="4" creationId="{00000000-0000-0000-0000-000000000000}"/>
          </ac:spMkLst>
        </pc:spChg>
      </pc:sldChg>
    </pc:docChg>
  </pc:docChgLst>
  <pc:docChgLst>
    <pc:chgData name="Scarcella,Deanna M" userId="S::dscarcella@ets.org::3d1176cd-5e7a-406d-a939-96396449bd2e" providerId="AD" clId="Web-{0B170DB9-6C6F-2CBB-1182-D672490640A2}"/>
    <pc:docChg chg="delSld">
      <pc:chgData name="Scarcella,Deanna M" userId="S::dscarcella@ets.org::3d1176cd-5e7a-406d-a939-96396449bd2e" providerId="AD" clId="Web-{0B170DB9-6C6F-2CBB-1182-D672490640A2}" dt="2019-09-20T20:09:59.372" v="29"/>
      <pc:docMkLst>
        <pc:docMk/>
      </pc:docMkLst>
    </pc:docChg>
  </pc:docChgLst>
  <pc:docChgLst>
    <pc:chgData clId="Web-{18E5B7DE-2C19-47B2-AA50-D998CA85CC75}"/>
  </pc:docChgLst>
  <pc:docChgLst>
    <pc:chgData name="Finnegan, Andrew G" userId="f1c10e2c-3019-44a6-8702-b0f94429072a" providerId="ADAL" clId="{FF258174-C29C-426B-80AD-CB764F4A8AB9}"/>
    <pc:docChg chg="undo redo custSel delSld modSld">
      <pc:chgData name="Finnegan, Andrew G" userId="f1c10e2c-3019-44a6-8702-b0f94429072a" providerId="ADAL" clId="{FF258174-C29C-426B-80AD-CB764F4A8AB9}" dt="2019-11-22T15:22:20.433" v="5111" actId="962"/>
      <pc:docMkLst>
        <pc:docMk/>
      </pc:docMkLst>
      <pc:sldChg chg="modSp">
        <pc:chgData name="Finnegan, Andrew G" userId="f1c10e2c-3019-44a6-8702-b0f94429072a" providerId="ADAL" clId="{FF258174-C29C-426B-80AD-CB764F4A8AB9}" dt="2019-11-22T15:20:27.715" v="4851" actId="207"/>
        <pc:sldMkLst>
          <pc:docMk/>
          <pc:sldMk cId="2215955903" sldId="297"/>
        </pc:sldMkLst>
        <pc:spChg chg="mod">
          <ac:chgData name="Finnegan, Andrew G" userId="f1c10e2c-3019-44a6-8702-b0f94429072a" providerId="ADAL" clId="{FF258174-C29C-426B-80AD-CB764F4A8AB9}" dt="2019-11-22T15:20:27.715" v="4851" actId="207"/>
          <ac:spMkLst>
            <pc:docMk/>
            <pc:sldMk cId="2215955903" sldId="297"/>
            <ac:spMk id="2" creationId="{C0825B58-1A4B-2D45-A51D-B5B9278E14D2}"/>
          </ac:spMkLst>
        </pc:spChg>
        <pc:spChg chg="mod">
          <ac:chgData name="Finnegan, Andrew G" userId="f1c10e2c-3019-44a6-8702-b0f94429072a" providerId="ADAL" clId="{FF258174-C29C-426B-80AD-CB764F4A8AB9}" dt="2019-11-11T15:31:39.273" v="1009" actId="113"/>
          <ac:spMkLst>
            <pc:docMk/>
            <pc:sldMk cId="2215955903" sldId="297"/>
            <ac:spMk id="3" creationId="{F1761955-EAA1-1045-85CB-ED2CF7EE90BC}"/>
          </ac:spMkLst>
        </pc:spChg>
        <pc:spChg chg="mod">
          <ac:chgData name="Finnegan, Andrew G" userId="f1c10e2c-3019-44a6-8702-b0f94429072a" providerId="ADAL" clId="{FF258174-C29C-426B-80AD-CB764F4A8AB9}" dt="2019-11-11T14:28:46.161" v="0" actId="1076"/>
          <ac:spMkLst>
            <pc:docMk/>
            <pc:sldMk cId="2215955903" sldId="297"/>
            <ac:spMk id="4" creationId="{B8CC8BDD-5AA0-F244-B1C4-E8223B17E058}"/>
          </ac:spMkLst>
        </pc:spChg>
      </pc:sldChg>
      <pc:sldChg chg="addSp delSp modSp">
        <pc:chgData name="Finnegan, Andrew G" userId="f1c10e2c-3019-44a6-8702-b0f94429072a" providerId="ADAL" clId="{FF258174-C29C-426B-80AD-CB764F4A8AB9}" dt="2019-11-11T14:39:21.260" v="177" actId="13244"/>
        <pc:sldMkLst>
          <pc:docMk/>
          <pc:sldMk cId="3453278569" sldId="298"/>
        </pc:sldMkLst>
        <pc:spChg chg="del">
          <ac:chgData name="Finnegan, Andrew G" userId="f1c10e2c-3019-44a6-8702-b0f94429072a" providerId="ADAL" clId="{FF258174-C29C-426B-80AD-CB764F4A8AB9}" dt="2019-11-11T14:30:39.435" v="6" actId="478"/>
          <ac:spMkLst>
            <pc:docMk/>
            <pc:sldMk cId="3453278569" sldId="298"/>
            <ac:spMk id="2" creationId="{00000000-0000-0000-0000-000000000000}"/>
          </ac:spMkLst>
        </pc:spChg>
        <pc:spChg chg="add mod">
          <ac:chgData name="Finnegan, Andrew G" userId="f1c10e2c-3019-44a6-8702-b0f94429072a" providerId="ADAL" clId="{FF258174-C29C-426B-80AD-CB764F4A8AB9}" dt="2019-11-11T14:35:00.170" v="158" actId="1076"/>
          <ac:spMkLst>
            <pc:docMk/>
            <pc:sldMk cId="3453278569" sldId="298"/>
            <ac:spMk id="3" creationId="{2E1D4774-F5FC-4589-91D2-2E5C66479C7F}"/>
          </ac:spMkLst>
        </pc:spChg>
        <pc:spChg chg="add mod">
          <ac:chgData name="Finnegan, Andrew G" userId="f1c10e2c-3019-44a6-8702-b0f94429072a" providerId="ADAL" clId="{FF258174-C29C-426B-80AD-CB764F4A8AB9}" dt="2019-11-11T14:36:02.127" v="165" actId="20577"/>
          <ac:spMkLst>
            <pc:docMk/>
            <pc:sldMk cId="3453278569" sldId="298"/>
            <ac:spMk id="4" creationId="{97D0EE33-EF0C-46B2-BC1A-F84F3C77C5E1}"/>
          </ac:spMkLst>
        </pc:spChg>
        <pc:picChg chg="add mod">
          <ac:chgData name="Finnegan, Andrew G" userId="f1c10e2c-3019-44a6-8702-b0f94429072a" providerId="ADAL" clId="{FF258174-C29C-426B-80AD-CB764F4A8AB9}" dt="2019-11-11T14:39:07.856" v="175" actId="13244"/>
          <ac:picMkLst>
            <pc:docMk/>
            <pc:sldMk cId="3453278569" sldId="298"/>
            <ac:picMk id="10" creationId="{E5CCBEB1-D8C9-40B3-A0B8-740E8FC065BA}"/>
          </ac:picMkLst>
        </pc:picChg>
        <pc:picChg chg="del mod">
          <ac:chgData name="Finnegan, Andrew G" userId="f1c10e2c-3019-44a6-8702-b0f94429072a" providerId="ADAL" clId="{FF258174-C29C-426B-80AD-CB764F4A8AB9}" dt="2019-11-11T14:33:59.719" v="145" actId="478"/>
          <ac:picMkLst>
            <pc:docMk/>
            <pc:sldMk cId="3453278569" sldId="298"/>
            <ac:picMk id="16393" creationId="{00000000-0000-0000-0000-000000000000}"/>
          </ac:picMkLst>
        </pc:picChg>
        <pc:cxnChg chg="add mod">
          <ac:chgData name="Finnegan, Andrew G" userId="f1c10e2c-3019-44a6-8702-b0f94429072a" providerId="ADAL" clId="{FF258174-C29C-426B-80AD-CB764F4A8AB9}" dt="2019-11-11T14:39:21.260" v="177" actId="13244"/>
          <ac:cxnSpMkLst>
            <pc:docMk/>
            <pc:sldMk cId="3453278569" sldId="298"/>
            <ac:cxnSpMk id="6" creationId="{CDC08425-4743-48CA-971C-DBF9B169AB78}"/>
          </ac:cxnSpMkLst>
        </pc:cxnChg>
      </pc:sldChg>
      <pc:sldChg chg="addSp delSp modSp modAnim">
        <pc:chgData name="Finnegan, Andrew G" userId="f1c10e2c-3019-44a6-8702-b0f94429072a" providerId="ADAL" clId="{FF258174-C29C-426B-80AD-CB764F4A8AB9}" dt="2019-11-22T15:21:23.300" v="4978" actId="962"/>
        <pc:sldMkLst>
          <pc:docMk/>
          <pc:sldMk cId="458891054" sldId="299"/>
        </pc:sldMkLst>
        <pc:spChg chg="mod topLvl">
          <ac:chgData name="Finnegan, Andrew G" userId="f1c10e2c-3019-44a6-8702-b0f94429072a" providerId="ADAL" clId="{FF258174-C29C-426B-80AD-CB764F4A8AB9}" dt="2019-11-22T15:20:59.078" v="4852" actId="164"/>
          <ac:spMkLst>
            <pc:docMk/>
            <pc:sldMk cId="458891054" sldId="299"/>
            <ac:spMk id="2" creationId="{00000000-0000-0000-0000-000000000000}"/>
          </ac:spMkLst>
        </pc:spChg>
        <pc:spChg chg="mod topLvl">
          <ac:chgData name="Finnegan, Andrew G" userId="f1c10e2c-3019-44a6-8702-b0f94429072a" providerId="ADAL" clId="{FF258174-C29C-426B-80AD-CB764F4A8AB9}" dt="2019-11-22T15:20:59.078" v="4852" actId="164"/>
          <ac:spMkLst>
            <pc:docMk/>
            <pc:sldMk cId="458891054" sldId="299"/>
            <ac:spMk id="3" creationId="{00000000-0000-0000-0000-000000000000}"/>
          </ac:spMkLst>
        </pc:spChg>
        <pc:spChg chg="mod">
          <ac:chgData name="Finnegan, Andrew G" userId="f1c10e2c-3019-44a6-8702-b0f94429072a" providerId="ADAL" clId="{FF258174-C29C-426B-80AD-CB764F4A8AB9}" dt="2019-11-11T15:56:29.617" v="2132" actId="962"/>
          <ac:spMkLst>
            <pc:docMk/>
            <pc:sldMk cId="458891054" sldId="299"/>
            <ac:spMk id="4" creationId="{00000000-0000-0000-0000-000000000000}"/>
          </ac:spMkLst>
        </pc:spChg>
        <pc:spChg chg="add del">
          <ac:chgData name="Finnegan, Andrew G" userId="f1c10e2c-3019-44a6-8702-b0f94429072a" providerId="ADAL" clId="{FF258174-C29C-426B-80AD-CB764F4A8AB9}" dt="2019-11-11T15:20:01.700" v="929"/>
          <ac:spMkLst>
            <pc:docMk/>
            <pc:sldMk cId="458891054" sldId="299"/>
            <ac:spMk id="7" creationId="{2205DB83-FF5D-4858-9BC6-ED7889815681}"/>
          </ac:spMkLst>
        </pc:spChg>
        <pc:spChg chg="add mod">
          <ac:chgData name="Finnegan, Andrew G" userId="f1c10e2c-3019-44a6-8702-b0f94429072a" providerId="ADAL" clId="{FF258174-C29C-426B-80AD-CB764F4A8AB9}" dt="2019-11-11T15:48:50.405" v="1045" actId="13244"/>
          <ac:spMkLst>
            <pc:docMk/>
            <pc:sldMk cId="458891054" sldId="299"/>
            <ac:spMk id="8" creationId="{CE731743-84F1-40DC-A4F3-D8A97D49CD20}"/>
          </ac:spMkLst>
        </pc:spChg>
        <pc:spChg chg="add del mod">
          <ac:chgData name="Finnegan, Andrew G" userId="f1c10e2c-3019-44a6-8702-b0f94429072a" providerId="ADAL" clId="{FF258174-C29C-426B-80AD-CB764F4A8AB9}" dt="2019-11-11T15:33:31.697" v="1013" actId="478"/>
          <ac:spMkLst>
            <pc:docMk/>
            <pc:sldMk cId="458891054" sldId="299"/>
            <ac:spMk id="9" creationId="{7FE7B2D6-34CC-4EA0-BF09-B5F829B69708}"/>
          </ac:spMkLst>
        </pc:spChg>
        <pc:spChg chg="mod topLvl">
          <ac:chgData name="Finnegan, Andrew G" userId="f1c10e2c-3019-44a6-8702-b0f94429072a" providerId="ADAL" clId="{FF258174-C29C-426B-80AD-CB764F4A8AB9}" dt="2019-11-22T15:20:59.078" v="4852" actId="164"/>
          <ac:spMkLst>
            <pc:docMk/>
            <pc:sldMk cId="458891054" sldId="299"/>
            <ac:spMk id="10" creationId="{00000000-0000-0000-0000-000000000000}"/>
          </ac:spMkLst>
        </pc:spChg>
        <pc:spChg chg="mod topLvl">
          <ac:chgData name="Finnegan, Andrew G" userId="f1c10e2c-3019-44a6-8702-b0f94429072a" providerId="ADAL" clId="{FF258174-C29C-426B-80AD-CB764F4A8AB9}" dt="2019-11-22T15:20:59.078" v="4852" actId="164"/>
          <ac:spMkLst>
            <pc:docMk/>
            <pc:sldMk cId="458891054" sldId="299"/>
            <ac:spMk id="11" creationId="{00000000-0000-0000-0000-000000000000}"/>
          </ac:spMkLst>
        </pc:spChg>
        <pc:spChg chg="mod topLvl">
          <ac:chgData name="Finnegan, Andrew G" userId="f1c10e2c-3019-44a6-8702-b0f94429072a" providerId="ADAL" clId="{FF258174-C29C-426B-80AD-CB764F4A8AB9}" dt="2019-11-22T15:20:59.078" v="4852" actId="164"/>
          <ac:spMkLst>
            <pc:docMk/>
            <pc:sldMk cId="458891054" sldId="299"/>
            <ac:spMk id="12" creationId="{00000000-0000-0000-0000-000000000000}"/>
          </ac:spMkLst>
        </pc:spChg>
        <pc:spChg chg="mod topLvl">
          <ac:chgData name="Finnegan, Andrew G" userId="f1c10e2c-3019-44a6-8702-b0f94429072a" providerId="ADAL" clId="{FF258174-C29C-426B-80AD-CB764F4A8AB9}" dt="2019-11-22T15:20:59.078" v="4852" actId="164"/>
          <ac:spMkLst>
            <pc:docMk/>
            <pc:sldMk cId="458891054" sldId="299"/>
            <ac:spMk id="13" creationId="{00000000-0000-0000-0000-000000000000}"/>
          </ac:spMkLst>
        </pc:spChg>
        <pc:spChg chg="mod topLvl">
          <ac:chgData name="Finnegan, Andrew G" userId="f1c10e2c-3019-44a6-8702-b0f94429072a" providerId="ADAL" clId="{FF258174-C29C-426B-80AD-CB764F4A8AB9}" dt="2019-11-22T15:20:59.078" v="4852" actId="164"/>
          <ac:spMkLst>
            <pc:docMk/>
            <pc:sldMk cId="458891054" sldId="299"/>
            <ac:spMk id="15" creationId="{00000000-0000-0000-0000-000000000000}"/>
          </ac:spMkLst>
        </pc:spChg>
        <pc:spChg chg="mod topLvl">
          <ac:chgData name="Finnegan, Andrew G" userId="f1c10e2c-3019-44a6-8702-b0f94429072a" providerId="ADAL" clId="{FF258174-C29C-426B-80AD-CB764F4A8AB9}" dt="2019-11-22T15:20:59.078" v="4852" actId="164"/>
          <ac:spMkLst>
            <pc:docMk/>
            <pc:sldMk cId="458891054" sldId="299"/>
            <ac:spMk id="17" creationId="{00000000-0000-0000-0000-000000000000}"/>
          </ac:spMkLst>
        </pc:spChg>
        <pc:spChg chg="mod topLvl">
          <ac:chgData name="Finnegan, Andrew G" userId="f1c10e2c-3019-44a6-8702-b0f94429072a" providerId="ADAL" clId="{FF258174-C29C-426B-80AD-CB764F4A8AB9}" dt="2019-11-22T15:20:59.078" v="4852" actId="164"/>
          <ac:spMkLst>
            <pc:docMk/>
            <pc:sldMk cId="458891054" sldId="299"/>
            <ac:spMk id="18" creationId="{00000000-0000-0000-0000-000000000000}"/>
          </ac:spMkLst>
        </pc:spChg>
        <pc:spChg chg="mod topLvl">
          <ac:chgData name="Finnegan, Andrew G" userId="f1c10e2c-3019-44a6-8702-b0f94429072a" providerId="ADAL" clId="{FF258174-C29C-426B-80AD-CB764F4A8AB9}" dt="2019-11-22T15:20:59.078" v="4852" actId="164"/>
          <ac:spMkLst>
            <pc:docMk/>
            <pc:sldMk cId="458891054" sldId="299"/>
            <ac:spMk id="20" creationId="{00000000-0000-0000-0000-000000000000}"/>
          </ac:spMkLst>
        </pc:spChg>
        <pc:spChg chg="mod topLvl">
          <ac:chgData name="Finnegan, Andrew G" userId="f1c10e2c-3019-44a6-8702-b0f94429072a" providerId="ADAL" clId="{FF258174-C29C-426B-80AD-CB764F4A8AB9}" dt="2019-11-22T15:20:59.078" v="4852" actId="164"/>
          <ac:spMkLst>
            <pc:docMk/>
            <pc:sldMk cId="458891054" sldId="299"/>
            <ac:spMk id="21" creationId="{00000000-0000-0000-0000-000000000000}"/>
          </ac:spMkLst>
        </pc:spChg>
        <pc:spChg chg="mod topLvl">
          <ac:chgData name="Finnegan, Andrew G" userId="f1c10e2c-3019-44a6-8702-b0f94429072a" providerId="ADAL" clId="{FF258174-C29C-426B-80AD-CB764F4A8AB9}" dt="2019-11-22T15:20:59.078" v="4852" actId="164"/>
          <ac:spMkLst>
            <pc:docMk/>
            <pc:sldMk cId="458891054" sldId="299"/>
            <ac:spMk id="23" creationId="{00000000-0000-0000-0000-000000000000}"/>
          </ac:spMkLst>
        </pc:spChg>
        <pc:spChg chg="mod topLvl">
          <ac:chgData name="Finnegan, Andrew G" userId="f1c10e2c-3019-44a6-8702-b0f94429072a" providerId="ADAL" clId="{FF258174-C29C-426B-80AD-CB764F4A8AB9}" dt="2019-11-22T15:20:59.078" v="4852" actId="164"/>
          <ac:spMkLst>
            <pc:docMk/>
            <pc:sldMk cId="458891054" sldId="299"/>
            <ac:spMk id="24" creationId="{00000000-0000-0000-0000-000000000000}"/>
          </ac:spMkLst>
        </pc:spChg>
        <pc:spChg chg="mod topLvl">
          <ac:chgData name="Finnegan, Andrew G" userId="f1c10e2c-3019-44a6-8702-b0f94429072a" providerId="ADAL" clId="{FF258174-C29C-426B-80AD-CB764F4A8AB9}" dt="2019-11-22T15:20:59.078" v="4852" actId="164"/>
          <ac:spMkLst>
            <pc:docMk/>
            <pc:sldMk cId="458891054" sldId="299"/>
            <ac:spMk id="25" creationId="{00000000-0000-0000-0000-000000000000}"/>
          </ac:spMkLst>
        </pc:spChg>
        <pc:spChg chg="del mod">
          <ac:chgData name="Finnegan, Andrew G" userId="f1c10e2c-3019-44a6-8702-b0f94429072a" providerId="ADAL" clId="{FF258174-C29C-426B-80AD-CB764F4A8AB9}" dt="2019-11-11T15:48:52.171" v="1046" actId="478"/>
          <ac:spMkLst>
            <pc:docMk/>
            <pc:sldMk cId="458891054" sldId="299"/>
            <ac:spMk id="26" creationId="{00000000-0000-0000-0000-000000000000}"/>
          </ac:spMkLst>
        </pc:spChg>
        <pc:spChg chg="del mod">
          <ac:chgData name="Finnegan, Andrew G" userId="f1c10e2c-3019-44a6-8702-b0f94429072a" providerId="ADAL" clId="{FF258174-C29C-426B-80AD-CB764F4A8AB9}" dt="2019-11-11T14:43:59.880" v="206" actId="478"/>
          <ac:spMkLst>
            <pc:docMk/>
            <pc:sldMk cId="458891054" sldId="299"/>
            <ac:spMk id="27" creationId="{00000000-0000-0000-0000-000000000000}"/>
          </ac:spMkLst>
        </pc:spChg>
        <pc:spChg chg="del mod">
          <ac:chgData name="Finnegan, Andrew G" userId="f1c10e2c-3019-44a6-8702-b0f94429072a" providerId="ADAL" clId="{FF258174-C29C-426B-80AD-CB764F4A8AB9}" dt="2019-11-11T14:43:56.020" v="205" actId="478"/>
          <ac:spMkLst>
            <pc:docMk/>
            <pc:sldMk cId="458891054" sldId="299"/>
            <ac:spMk id="28" creationId="{00000000-0000-0000-0000-000000000000}"/>
          </ac:spMkLst>
        </pc:spChg>
        <pc:spChg chg="del">
          <ac:chgData name="Finnegan, Andrew G" userId="f1c10e2c-3019-44a6-8702-b0f94429072a" providerId="ADAL" clId="{FF258174-C29C-426B-80AD-CB764F4A8AB9}" dt="2019-11-11T14:44:30.799" v="240" actId="478"/>
          <ac:spMkLst>
            <pc:docMk/>
            <pc:sldMk cId="458891054" sldId="299"/>
            <ac:spMk id="29" creationId="{00000000-0000-0000-0000-000000000000}"/>
          </ac:spMkLst>
        </pc:spChg>
        <pc:spChg chg="del">
          <ac:chgData name="Finnegan, Andrew G" userId="f1c10e2c-3019-44a6-8702-b0f94429072a" providerId="ADAL" clId="{FF258174-C29C-426B-80AD-CB764F4A8AB9}" dt="2019-11-11T14:44:40.017" v="250" actId="478"/>
          <ac:spMkLst>
            <pc:docMk/>
            <pc:sldMk cId="458891054" sldId="299"/>
            <ac:spMk id="30" creationId="{00000000-0000-0000-0000-000000000000}"/>
          </ac:spMkLst>
        </pc:spChg>
        <pc:spChg chg="del">
          <ac:chgData name="Finnegan, Andrew G" userId="f1c10e2c-3019-44a6-8702-b0f94429072a" providerId="ADAL" clId="{FF258174-C29C-426B-80AD-CB764F4A8AB9}" dt="2019-11-11T14:45:06.386" v="265" actId="478"/>
          <ac:spMkLst>
            <pc:docMk/>
            <pc:sldMk cId="458891054" sldId="299"/>
            <ac:spMk id="31" creationId="{00000000-0000-0000-0000-000000000000}"/>
          </ac:spMkLst>
        </pc:spChg>
        <pc:spChg chg="del">
          <ac:chgData name="Finnegan, Andrew G" userId="f1c10e2c-3019-44a6-8702-b0f94429072a" providerId="ADAL" clId="{FF258174-C29C-426B-80AD-CB764F4A8AB9}" dt="2019-11-11T14:45:15.565" v="277" actId="478"/>
          <ac:spMkLst>
            <pc:docMk/>
            <pc:sldMk cId="458891054" sldId="299"/>
            <ac:spMk id="32" creationId="{00000000-0000-0000-0000-000000000000}"/>
          </ac:spMkLst>
        </pc:spChg>
        <pc:spChg chg="mod topLvl">
          <ac:chgData name="Finnegan, Andrew G" userId="f1c10e2c-3019-44a6-8702-b0f94429072a" providerId="ADAL" clId="{FF258174-C29C-426B-80AD-CB764F4A8AB9}" dt="2019-11-22T15:20:59.078" v="4852" actId="164"/>
          <ac:spMkLst>
            <pc:docMk/>
            <pc:sldMk cId="458891054" sldId="299"/>
            <ac:spMk id="33" creationId="{00000000-0000-0000-0000-000000000000}"/>
          </ac:spMkLst>
        </pc:spChg>
        <pc:spChg chg="mod topLvl">
          <ac:chgData name="Finnegan, Andrew G" userId="f1c10e2c-3019-44a6-8702-b0f94429072a" providerId="ADAL" clId="{FF258174-C29C-426B-80AD-CB764F4A8AB9}" dt="2019-11-22T15:20:59.078" v="4852" actId="164"/>
          <ac:spMkLst>
            <pc:docMk/>
            <pc:sldMk cId="458891054" sldId="299"/>
            <ac:spMk id="36" creationId="{00000000-0000-0000-0000-000000000000}"/>
          </ac:spMkLst>
        </pc:spChg>
        <pc:spChg chg="add del">
          <ac:chgData name="Finnegan, Andrew G" userId="f1c10e2c-3019-44a6-8702-b0f94429072a" providerId="ADAL" clId="{FF258174-C29C-426B-80AD-CB764F4A8AB9}" dt="2019-11-11T15:20:28.263" v="931"/>
          <ac:spMkLst>
            <pc:docMk/>
            <pc:sldMk cId="458891054" sldId="299"/>
            <ac:spMk id="37" creationId="{7AF5B989-8589-4D58-8514-6F673DB39C82}"/>
          </ac:spMkLst>
        </pc:spChg>
        <pc:spChg chg="add del">
          <ac:chgData name="Finnegan, Andrew G" userId="f1c10e2c-3019-44a6-8702-b0f94429072a" providerId="ADAL" clId="{FF258174-C29C-426B-80AD-CB764F4A8AB9}" dt="2019-11-11T15:20:37.997" v="933"/>
          <ac:spMkLst>
            <pc:docMk/>
            <pc:sldMk cId="458891054" sldId="299"/>
            <ac:spMk id="38" creationId="{1AB74116-8223-4ABF-A698-B4974D15BD7F}"/>
          </ac:spMkLst>
        </pc:spChg>
        <pc:grpChg chg="del mod">
          <ac:chgData name="Finnegan, Andrew G" userId="f1c10e2c-3019-44a6-8702-b0f94429072a" providerId="ADAL" clId="{FF258174-C29C-426B-80AD-CB764F4A8AB9}" dt="2019-11-22T14:57:41.937" v="4845" actId="165"/>
          <ac:grpSpMkLst>
            <pc:docMk/>
            <pc:sldMk cId="458891054" sldId="299"/>
            <ac:grpSpMk id="5" creationId="{718FF900-0DAA-AD48-99BD-6958C0D58A6A}"/>
          </ac:grpSpMkLst>
        </pc:grpChg>
        <pc:grpChg chg="add mod">
          <ac:chgData name="Finnegan, Andrew G" userId="f1c10e2c-3019-44a6-8702-b0f94429072a" providerId="ADAL" clId="{FF258174-C29C-426B-80AD-CB764F4A8AB9}" dt="2019-11-22T15:21:23.300" v="4978" actId="962"/>
          <ac:grpSpMkLst>
            <pc:docMk/>
            <pc:sldMk cId="458891054" sldId="299"/>
            <ac:grpSpMk id="5" creationId="{E0345960-DE5B-4645-A217-65AFA211B117}"/>
          </ac:grpSpMkLst>
        </pc:grpChg>
        <pc:cxnChg chg="del">
          <ac:chgData name="Finnegan, Andrew G" userId="f1c10e2c-3019-44a6-8702-b0f94429072a" providerId="ADAL" clId="{FF258174-C29C-426B-80AD-CB764F4A8AB9}" dt="2019-11-11T14:46:51.223" v="288" actId="478"/>
          <ac:cxnSpMkLst>
            <pc:docMk/>
            <pc:sldMk cId="458891054" sldId="299"/>
            <ac:cxnSpMk id="6" creationId="{00000000-0000-0000-0000-000000000000}"/>
          </ac:cxnSpMkLst>
        </pc:cxnChg>
        <pc:cxnChg chg="mod topLvl">
          <ac:chgData name="Finnegan, Andrew G" userId="f1c10e2c-3019-44a6-8702-b0f94429072a" providerId="ADAL" clId="{FF258174-C29C-426B-80AD-CB764F4A8AB9}" dt="2019-11-22T15:20:59.078" v="4852" actId="164"/>
          <ac:cxnSpMkLst>
            <pc:docMk/>
            <pc:sldMk cId="458891054" sldId="299"/>
            <ac:cxnSpMk id="34" creationId="{00000000-0000-0000-0000-000000000000}"/>
          </ac:cxnSpMkLst>
        </pc:cxnChg>
        <pc:cxnChg chg="del">
          <ac:chgData name="Finnegan, Andrew G" userId="f1c10e2c-3019-44a6-8702-b0f94429072a" providerId="ADAL" clId="{FF258174-C29C-426B-80AD-CB764F4A8AB9}" dt="2019-11-11T14:46:49.233" v="287" actId="478"/>
          <ac:cxnSpMkLst>
            <pc:docMk/>
            <pc:sldMk cId="458891054" sldId="299"/>
            <ac:cxnSpMk id="35" creationId="{00000000-0000-0000-0000-000000000000}"/>
          </ac:cxnSpMkLst>
        </pc:cxnChg>
      </pc:sldChg>
      <pc:sldChg chg="addSp delSp modSp">
        <pc:chgData name="Finnegan, Andrew G" userId="f1c10e2c-3019-44a6-8702-b0f94429072a" providerId="ADAL" clId="{FF258174-C29C-426B-80AD-CB764F4A8AB9}" dt="2019-11-11T15:07:02.413" v="789" actId="27636"/>
        <pc:sldMkLst>
          <pc:docMk/>
          <pc:sldMk cId="1369203791" sldId="301"/>
        </pc:sldMkLst>
        <pc:spChg chg="mod">
          <ac:chgData name="Finnegan, Andrew G" userId="f1c10e2c-3019-44a6-8702-b0f94429072a" providerId="ADAL" clId="{FF258174-C29C-426B-80AD-CB764F4A8AB9}" dt="2019-11-11T15:05:54.144" v="764" actId="1076"/>
          <ac:spMkLst>
            <pc:docMk/>
            <pc:sldMk cId="1369203791" sldId="301"/>
            <ac:spMk id="2" creationId="{9C0F68A5-26B2-064A-ABC9-C1E73416F11B}"/>
          </ac:spMkLst>
        </pc:spChg>
        <pc:spChg chg="del mod">
          <ac:chgData name="Finnegan, Andrew G" userId="f1c10e2c-3019-44a6-8702-b0f94429072a" providerId="ADAL" clId="{FF258174-C29C-426B-80AD-CB764F4A8AB9}" dt="2019-11-11T15:06:57.756" v="781"/>
          <ac:spMkLst>
            <pc:docMk/>
            <pc:sldMk cId="1369203791" sldId="301"/>
            <ac:spMk id="3" creationId="{64152298-98A9-0C4B-B2F8-B415C292EA59}"/>
          </ac:spMkLst>
        </pc:spChg>
        <pc:spChg chg="add mod">
          <ac:chgData name="Finnegan, Andrew G" userId="f1c10e2c-3019-44a6-8702-b0f94429072a" providerId="ADAL" clId="{FF258174-C29C-426B-80AD-CB764F4A8AB9}" dt="2019-11-11T15:07:02.413" v="789" actId="27636"/>
          <ac:spMkLst>
            <pc:docMk/>
            <pc:sldMk cId="1369203791" sldId="301"/>
            <ac:spMk id="4" creationId="{ADBC1E5B-6B3E-4BEF-A3FB-64A6D38D742D}"/>
          </ac:spMkLst>
        </pc:spChg>
        <pc:spChg chg="del mod">
          <ac:chgData name="Finnegan, Andrew G" userId="f1c10e2c-3019-44a6-8702-b0f94429072a" providerId="ADAL" clId="{FF258174-C29C-426B-80AD-CB764F4A8AB9}" dt="2019-11-11T15:06:57.756" v="783"/>
          <ac:spMkLst>
            <pc:docMk/>
            <pc:sldMk cId="1369203791" sldId="301"/>
            <ac:spMk id="30" creationId="{F7DF05BE-8162-C040-9A0E-EFBC3C6EE0B0}"/>
          </ac:spMkLst>
        </pc:spChg>
        <pc:spChg chg="del mod">
          <ac:chgData name="Finnegan, Andrew G" userId="f1c10e2c-3019-44a6-8702-b0f94429072a" providerId="ADAL" clId="{FF258174-C29C-426B-80AD-CB764F4A8AB9}" dt="2019-11-11T15:06:57.756" v="785"/>
          <ac:spMkLst>
            <pc:docMk/>
            <pc:sldMk cId="1369203791" sldId="301"/>
            <ac:spMk id="31" creationId="{6326584A-A437-7045-A0EC-99BD4FADB54A}"/>
          </ac:spMkLst>
        </pc:spChg>
        <pc:spChg chg="del mod">
          <ac:chgData name="Finnegan, Andrew G" userId="f1c10e2c-3019-44a6-8702-b0f94429072a" providerId="ADAL" clId="{FF258174-C29C-426B-80AD-CB764F4A8AB9}" dt="2019-11-11T15:06:57.756" v="787"/>
          <ac:spMkLst>
            <pc:docMk/>
            <pc:sldMk cId="1369203791" sldId="301"/>
            <ac:spMk id="32" creationId="{02EF278B-4071-7549-813F-B78A91934752}"/>
          </ac:spMkLst>
        </pc:spChg>
      </pc:sldChg>
      <pc:sldChg chg="addSp delSp modSp">
        <pc:chgData name="Finnegan, Andrew G" userId="f1c10e2c-3019-44a6-8702-b0f94429072a" providerId="ADAL" clId="{FF258174-C29C-426B-80AD-CB764F4A8AB9}" dt="2019-11-11T15:11:56.050" v="806" actId="1076"/>
        <pc:sldMkLst>
          <pc:docMk/>
          <pc:sldMk cId="3781908140" sldId="302"/>
        </pc:sldMkLst>
        <pc:spChg chg="mod">
          <ac:chgData name="Finnegan, Andrew G" userId="f1c10e2c-3019-44a6-8702-b0f94429072a" providerId="ADAL" clId="{FF258174-C29C-426B-80AD-CB764F4A8AB9}" dt="2019-11-11T15:11:48.326" v="805" actId="1076"/>
          <ac:spMkLst>
            <pc:docMk/>
            <pc:sldMk cId="3781908140" sldId="302"/>
            <ac:spMk id="2" creationId="{00000000-0000-0000-0000-000000000000}"/>
          </ac:spMkLst>
        </pc:spChg>
        <pc:spChg chg="add del mod">
          <ac:chgData name="Finnegan, Andrew G" userId="f1c10e2c-3019-44a6-8702-b0f94429072a" providerId="ADAL" clId="{FF258174-C29C-426B-80AD-CB764F4A8AB9}" dt="2019-11-11T14:50:30.286" v="673"/>
          <ac:spMkLst>
            <pc:docMk/>
            <pc:sldMk cId="3781908140" sldId="302"/>
            <ac:spMk id="3" creationId="{1A78F165-B6A2-4D68-82E2-54DEA2C8E047}"/>
          </ac:spMkLst>
        </pc:spChg>
        <pc:spChg chg="add del mod">
          <ac:chgData name="Finnegan, Andrew G" userId="f1c10e2c-3019-44a6-8702-b0f94429072a" providerId="ADAL" clId="{FF258174-C29C-426B-80AD-CB764F4A8AB9}" dt="2019-11-11T15:11:56.050" v="806" actId="1076"/>
          <ac:spMkLst>
            <pc:docMk/>
            <pc:sldMk cId="3781908140" sldId="302"/>
            <ac:spMk id="4" creationId="{2EE5EEA4-762E-4660-8F62-1A56855C5A86}"/>
          </ac:spMkLst>
        </pc:spChg>
        <pc:spChg chg="add del mod">
          <ac:chgData name="Finnegan, Andrew G" userId="f1c10e2c-3019-44a6-8702-b0f94429072a" providerId="ADAL" clId="{FF258174-C29C-426B-80AD-CB764F4A8AB9}" dt="2019-11-11T14:52:49.356" v="727" actId="478"/>
          <ac:spMkLst>
            <pc:docMk/>
            <pc:sldMk cId="3781908140" sldId="302"/>
            <ac:spMk id="9" creationId="{885D8FCA-1865-3A4D-BD56-89B69A4E3195}"/>
          </ac:spMkLst>
        </pc:spChg>
        <pc:spChg chg="add del mod">
          <ac:chgData name="Finnegan, Andrew G" userId="f1c10e2c-3019-44a6-8702-b0f94429072a" providerId="ADAL" clId="{FF258174-C29C-426B-80AD-CB764F4A8AB9}" dt="2019-11-11T14:52:33.839" v="723" actId="478"/>
          <ac:spMkLst>
            <pc:docMk/>
            <pc:sldMk cId="3781908140" sldId="302"/>
            <ac:spMk id="25" creationId="{00000000-0000-0000-0000-000000000000}"/>
          </ac:spMkLst>
        </pc:spChg>
      </pc:sldChg>
      <pc:sldChg chg="addSp delSp modSp modAnim">
        <pc:chgData name="Finnegan, Andrew G" userId="f1c10e2c-3019-44a6-8702-b0f94429072a" providerId="ADAL" clId="{FF258174-C29C-426B-80AD-CB764F4A8AB9}" dt="2019-11-22T15:22:20.433" v="5111" actId="962"/>
        <pc:sldMkLst>
          <pc:docMk/>
          <pc:sldMk cId="2421460294" sldId="304"/>
        </pc:sldMkLst>
        <pc:spChg chg="mod">
          <ac:chgData name="Finnegan, Andrew G" userId="f1c10e2c-3019-44a6-8702-b0f94429072a" providerId="ADAL" clId="{FF258174-C29C-426B-80AD-CB764F4A8AB9}" dt="2019-11-22T15:22:03.694" v="4981" actId="164"/>
          <ac:spMkLst>
            <pc:docMk/>
            <pc:sldMk cId="2421460294" sldId="304"/>
            <ac:spMk id="2" creationId="{00000000-0000-0000-0000-000000000000}"/>
          </ac:spMkLst>
        </pc:spChg>
        <pc:spChg chg="mod">
          <ac:chgData name="Finnegan, Andrew G" userId="f1c10e2c-3019-44a6-8702-b0f94429072a" providerId="ADAL" clId="{FF258174-C29C-426B-80AD-CB764F4A8AB9}" dt="2019-11-22T15:22:03.694" v="4981" actId="164"/>
          <ac:spMkLst>
            <pc:docMk/>
            <pc:sldMk cId="2421460294" sldId="304"/>
            <ac:spMk id="3" creationId="{00000000-0000-0000-0000-000000000000}"/>
          </ac:spMkLst>
        </pc:spChg>
        <pc:spChg chg="add del mod">
          <ac:chgData name="Finnegan, Andrew G" userId="f1c10e2c-3019-44a6-8702-b0f94429072a" providerId="ADAL" clId="{FF258174-C29C-426B-80AD-CB764F4A8AB9}" dt="2019-11-11T15:24:31.559" v="976" actId="11529"/>
          <ac:spMkLst>
            <pc:docMk/>
            <pc:sldMk cId="2421460294" sldId="304"/>
            <ac:spMk id="4" creationId="{76007A21-BA2B-4C79-8106-58C27FAFFEDC}"/>
          </ac:spMkLst>
        </pc:spChg>
        <pc:spChg chg="add mod">
          <ac:chgData name="Finnegan, Andrew G" userId="f1c10e2c-3019-44a6-8702-b0f94429072a" providerId="ADAL" clId="{FF258174-C29C-426B-80AD-CB764F4A8AB9}" dt="2019-11-11T15:35:51.484" v="1042" actId="13244"/>
          <ac:spMkLst>
            <pc:docMk/>
            <pc:sldMk cId="2421460294" sldId="304"/>
            <ac:spMk id="5" creationId="{27EEF233-01BC-4980-84D0-F23C4AC722A8}"/>
          </ac:spMkLst>
        </pc:spChg>
        <pc:spChg chg="mod">
          <ac:chgData name="Finnegan, Andrew G" userId="f1c10e2c-3019-44a6-8702-b0f94429072a" providerId="ADAL" clId="{FF258174-C29C-426B-80AD-CB764F4A8AB9}" dt="2019-11-22T15:21:46.168" v="4980" actId="13244"/>
          <ac:spMkLst>
            <pc:docMk/>
            <pc:sldMk cId="2421460294" sldId="304"/>
            <ac:spMk id="7" creationId="{95FC4830-A9EF-9D43-A9B4-EBCB6896EFCA}"/>
          </ac:spMkLst>
        </pc:spChg>
        <pc:spChg chg="mod">
          <ac:chgData name="Finnegan, Andrew G" userId="f1c10e2c-3019-44a6-8702-b0f94429072a" providerId="ADAL" clId="{FF258174-C29C-426B-80AD-CB764F4A8AB9}" dt="2019-11-22T15:22:03.694" v="4981" actId="164"/>
          <ac:spMkLst>
            <pc:docMk/>
            <pc:sldMk cId="2421460294" sldId="304"/>
            <ac:spMk id="10" creationId="{00000000-0000-0000-0000-000000000000}"/>
          </ac:spMkLst>
        </pc:spChg>
        <pc:spChg chg="mod">
          <ac:chgData name="Finnegan, Andrew G" userId="f1c10e2c-3019-44a6-8702-b0f94429072a" providerId="ADAL" clId="{FF258174-C29C-426B-80AD-CB764F4A8AB9}" dt="2019-11-22T15:22:03.694" v="4981" actId="164"/>
          <ac:spMkLst>
            <pc:docMk/>
            <pc:sldMk cId="2421460294" sldId="304"/>
            <ac:spMk id="11" creationId="{00000000-0000-0000-0000-000000000000}"/>
          </ac:spMkLst>
        </pc:spChg>
        <pc:spChg chg="mod">
          <ac:chgData name="Finnegan, Andrew G" userId="f1c10e2c-3019-44a6-8702-b0f94429072a" providerId="ADAL" clId="{FF258174-C29C-426B-80AD-CB764F4A8AB9}" dt="2019-11-22T15:22:03.694" v="4981" actId="164"/>
          <ac:spMkLst>
            <pc:docMk/>
            <pc:sldMk cId="2421460294" sldId="304"/>
            <ac:spMk id="12" creationId="{00000000-0000-0000-0000-000000000000}"/>
          </ac:spMkLst>
        </pc:spChg>
        <pc:spChg chg="mod">
          <ac:chgData name="Finnegan, Andrew G" userId="f1c10e2c-3019-44a6-8702-b0f94429072a" providerId="ADAL" clId="{FF258174-C29C-426B-80AD-CB764F4A8AB9}" dt="2019-11-22T15:22:03.694" v="4981" actId="164"/>
          <ac:spMkLst>
            <pc:docMk/>
            <pc:sldMk cId="2421460294" sldId="304"/>
            <ac:spMk id="13" creationId="{00000000-0000-0000-0000-000000000000}"/>
          </ac:spMkLst>
        </pc:spChg>
        <pc:spChg chg="mod">
          <ac:chgData name="Finnegan, Andrew G" userId="f1c10e2c-3019-44a6-8702-b0f94429072a" providerId="ADAL" clId="{FF258174-C29C-426B-80AD-CB764F4A8AB9}" dt="2019-11-22T15:22:03.694" v="4981" actId="164"/>
          <ac:spMkLst>
            <pc:docMk/>
            <pc:sldMk cId="2421460294" sldId="304"/>
            <ac:spMk id="15" creationId="{00000000-0000-0000-0000-000000000000}"/>
          </ac:spMkLst>
        </pc:spChg>
        <pc:spChg chg="mod">
          <ac:chgData name="Finnegan, Andrew G" userId="f1c10e2c-3019-44a6-8702-b0f94429072a" providerId="ADAL" clId="{FF258174-C29C-426B-80AD-CB764F4A8AB9}" dt="2019-11-22T15:22:03.694" v="4981" actId="164"/>
          <ac:spMkLst>
            <pc:docMk/>
            <pc:sldMk cId="2421460294" sldId="304"/>
            <ac:spMk id="17" creationId="{00000000-0000-0000-0000-000000000000}"/>
          </ac:spMkLst>
        </pc:spChg>
        <pc:spChg chg="add del mod">
          <ac:chgData name="Finnegan, Andrew G" userId="f1c10e2c-3019-44a6-8702-b0f94429072a" providerId="ADAL" clId="{FF258174-C29C-426B-80AD-CB764F4A8AB9}" dt="2019-11-22T15:22:03.694" v="4981" actId="164"/>
          <ac:spMkLst>
            <pc:docMk/>
            <pc:sldMk cId="2421460294" sldId="304"/>
            <ac:spMk id="18" creationId="{00000000-0000-0000-0000-000000000000}"/>
          </ac:spMkLst>
        </pc:spChg>
        <pc:spChg chg="mod">
          <ac:chgData name="Finnegan, Andrew G" userId="f1c10e2c-3019-44a6-8702-b0f94429072a" providerId="ADAL" clId="{FF258174-C29C-426B-80AD-CB764F4A8AB9}" dt="2019-11-22T15:22:03.694" v="4981" actId="164"/>
          <ac:spMkLst>
            <pc:docMk/>
            <pc:sldMk cId="2421460294" sldId="304"/>
            <ac:spMk id="20" creationId="{00000000-0000-0000-0000-000000000000}"/>
          </ac:spMkLst>
        </pc:spChg>
        <pc:spChg chg="mod">
          <ac:chgData name="Finnegan, Andrew G" userId="f1c10e2c-3019-44a6-8702-b0f94429072a" providerId="ADAL" clId="{FF258174-C29C-426B-80AD-CB764F4A8AB9}" dt="2019-11-22T15:22:03.694" v="4981" actId="164"/>
          <ac:spMkLst>
            <pc:docMk/>
            <pc:sldMk cId="2421460294" sldId="304"/>
            <ac:spMk id="21" creationId="{00000000-0000-0000-0000-000000000000}"/>
          </ac:spMkLst>
        </pc:spChg>
        <pc:spChg chg="mod">
          <ac:chgData name="Finnegan, Andrew G" userId="f1c10e2c-3019-44a6-8702-b0f94429072a" providerId="ADAL" clId="{FF258174-C29C-426B-80AD-CB764F4A8AB9}" dt="2019-11-22T15:22:03.694" v="4981" actId="164"/>
          <ac:spMkLst>
            <pc:docMk/>
            <pc:sldMk cId="2421460294" sldId="304"/>
            <ac:spMk id="23" creationId="{00000000-0000-0000-0000-000000000000}"/>
          </ac:spMkLst>
        </pc:spChg>
        <pc:spChg chg="mod">
          <ac:chgData name="Finnegan, Andrew G" userId="f1c10e2c-3019-44a6-8702-b0f94429072a" providerId="ADAL" clId="{FF258174-C29C-426B-80AD-CB764F4A8AB9}" dt="2019-11-22T15:22:03.694" v="4981" actId="164"/>
          <ac:spMkLst>
            <pc:docMk/>
            <pc:sldMk cId="2421460294" sldId="304"/>
            <ac:spMk id="24" creationId="{00000000-0000-0000-0000-000000000000}"/>
          </ac:spMkLst>
        </pc:spChg>
        <pc:spChg chg="mod">
          <ac:chgData name="Finnegan, Andrew G" userId="f1c10e2c-3019-44a6-8702-b0f94429072a" providerId="ADAL" clId="{FF258174-C29C-426B-80AD-CB764F4A8AB9}" dt="2019-11-22T15:22:03.694" v="4981" actId="164"/>
          <ac:spMkLst>
            <pc:docMk/>
            <pc:sldMk cId="2421460294" sldId="304"/>
            <ac:spMk id="25" creationId="{00000000-0000-0000-0000-000000000000}"/>
          </ac:spMkLst>
        </pc:spChg>
        <pc:spChg chg="del mod">
          <ac:chgData name="Finnegan, Andrew G" userId="f1c10e2c-3019-44a6-8702-b0f94429072a" providerId="ADAL" clId="{FF258174-C29C-426B-80AD-CB764F4A8AB9}" dt="2019-11-11T15:35:41.941" v="1039" actId="478"/>
          <ac:spMkLst>
            <pc:docMk/>
            <pc:sldMk cId="2421460294" sldId="304"/>
            <ac:spMk id="26" creationId="{00000000-0000-0000-0000-000000000000}"/>
          </ac:spMkLst>
        </pc:spChg>
        <pc:spChg chg="del">
          <ac:chgData name="Finnegan, Andrew G" userId="f1c10e2c-3019-44a6-8702-b0f94429072a" providerId="ADAL" clId="{FF258174-C29C-426B-80AD-CB764F4A8AB9}" dt="2019-11-11T15:15:41.199" v="879" actId="478"/>
          <ac:spMkLst>
            <pc:docMk/>
            <pc:sldMk cId="2421460294" sldId="304"/>
            <ac:spMk id="27" creationId="{00000000-0000-0000-0000-000000000000}"/>
          </ac:spMkLst>
        </pc:spChg>
        <pc:spChg chg="del">
          <ac:chgData name="Finnegan, Andrew G" userId="f1c10e2c-3019-44a6-8702-b0f94429072a" providerId="ADAL" clId="{FF258174-C29C-426B-80AD-CB764F4A8AB9}" dt="2019-11-11T15:15:42.959" v="880" actId="478"/>
          <ac:spMkLst>
            <pc:docMk/>
            <pc:sldMk cId="2421460294" sldId="304"/>
            <ac:spMk id="28" creationId="{00000000-0000-0000-0000-000000000000}"/>
          </ac:spMkLst>
        </pc:spChg>
        <pc:spChg chg="del">
          <ac:chgData name="Finnegan, Andrew G" userId="f1c10e2c-3019-44a6-8702-b0f94429072a" providerId="ADAL" clId="{FF258174-C29C-426B-80AD-CB764F4A8AB9}" dt="2019-11-11T15:15:44.175" v="881" actId="478"/>
          <ac:spMkLst>
            <pc:docMk/>
            <pc:sldMk cId="2421460294" sldId="304"/>
            <ac:spMk id="29" creationId="{00000000-0000-0000-0000-000000000000}"/>
          </ac:spMkLst>
        </pc:spChg>
        <pc:spChg chg="del">
          <ac:chgData name="Finnegan, Andrew G" userId="f1c10e2c-3019-44a6-8702-b0f94429072a" providerId="ADAL" clId="{FF258174-C29C-426B-80AD-CB764F4A8AB9}" dt="2019-11-11T15:15:45.362" v="882" actId="478"/>
          <ac:spMkLst>
            <pc:docMk/>
            <pc:sldMk cId="2421460294" sldId="304"/>
            <ac:spMk id="30" creationId="{00000000-0000-0000-0000-000000000000}"/>
          </ac:spMkLst>
        </pc:spChg>
        <pc:spChg chg="del">
          <ac:chgData name="Finnegan, Andrew G" userId="f1c10e2c-3019-44a6-8702-b0f94429072a" providerId="ADAL" clId="{FF258174-C29C-426B-80AD-CB764F4A8AB9}" dt="2019-11-11T15:15:46.628" v="883" actId="478"/>
          <ac:spMkLst>
            <pc:docMk/>
            <pc:sldMk cId="2421460294" sldId="304"/>
            <ac:spMk id="31" creationId="{00000000-0000-0000-0000-000000000000}"/>
          </ac:spMkLst>
        </pc:spChg>
        <pc:spChg chg="del">
          <ac:chgData name="Finnegan, Andrew G" userId="f1c10e2c-3019-44a6-8702-b0f94429072a" providerId="ADAL" clId="{FF258174-C29C-426B-80AD-CB764F4A8AB9}" dt="2019-11-11T15:15:40.047" v="878" actId="478"/>
          <ac:spMkLst>
            <pc:docMk/>
            <pc:sldMk cId="2421460294" sldId="304"/>
            <ac:spMk id="32" creationId="{00000000-0000-0000-0000-000000000000}"/>
          </ac:spMkLst>
        </pc:spChg>
        <pc:spChg chg="mod">
          <ac:chgData name="Finnegan, Andrew G" userId="f1c10e2c-3019-44a6-8702-b0f94429072a" providerId="ADAL" clId="{FF258174-C29C-426B-80AD-CB764F4A8AB9}" dt="2019-11-22T15:22:03.694" v="4981" actId="164"/>
          <ac:spMkLst>
            <pc:docMk/>
            <pc:sldMk cId="2421460294" sldId="304"/>
            <ac:spMk id="33" creationId="{00000000-0000-0000-0000-000000000000}"/>
          </ac:spMkLst>
        </pc:spChg>
        <pc:spChg chg="mod">
          <ac:chgData name="Finnegan, Andrew G" userId="f1c10e2c-3019-44a6-8702-b0f94429072a" providerId="ADAL" clId="{FF258174-C29C-426B-80AD-CB764F4A8AB9}" dt="2019-11-22T15:22:03.694" v="4981" actId="164"/>
          <ac:spMkLst>
            <pc:docMk/>
            <pc:sldMk cId="2421460294" sldId="304"/>
            <ac:spMk id="36" creationId="{00000000-0000-0000-0000-000000000000}"/>
          </ac:spMkLst>
        </pc:spChg>
        <pc:grpChg chg="add mod">
          <ac:chgData name="Finnegan, Andrew G" userId="f1c10e2c-3019-44a6-8702-b0f94429072a" providerId="ADAL" clId="{FF258174-C29C-426B-80AD-CB764F4A8AB9}" dt="2019-11-22T15:22:20.433" v="5111" actId="962"/>
          <ac:grpSpMkLst>
            <pc:docMk/>
            <pc:sldMk cId="2421460294" sldId="304"/>
            <ac:grpSpMk id="4" creationId="{B29E79B6-B5F7-4E8E-8832-16F012BD1FAA}"/>
          </ac:grpSpMkLst>
        </pc:grpChg>
        <pc:cxnChg chg="del">
          <ac:chgData name="Finnegan, Andrew G" userId="f1c10e2c-3019-44a6-8702-b0f94429072a" providerId="ADAL" clId="{FF258174-C29C-426B-80AD-CB764F4A8AB9}" dt="2019-11-11T15:17:08.544" v="899" actId="478"/>
          <ac:cxnSpMkLst>
            <pc:docMk/>
            <pc:sldMk cId="2421460294" sldId="304"/>
            <ac:cxnSpMk id="6" creationId="{00000000-0000-0000-0000-000000000000}"/>
          </ac:cxnSpMkLst>
        </pc:cxnChg>
        <pc:cxnChg chg="mod">
          <ac:chgData name="Finnegan, Andrew G" userId="f1c10e2c-3019-44a6-8702-b0f94429072a" providerId="ADAL" clId="{FF258174-C29C-426B-80AD-CB764F4A8AB9}" dt="2019-11-22T15:22:03.694" v="4981" actId="164"/>
          <ac:cxnSpMkLst>
            <pc:docMk/>
            <pc:sldMk cId="2421460294" sldId="304"/>
            <ac:cxnSpMk id="34" creationId="{00000000-0000-0000-0000-000000000000}"/>
          </ac:cxnSpMkLst>
        </pc:cxnChg>
        <pc:cxnChg chg="del">
          <ac:chgData name="Finnegan, Andrew G" userId="f1c10e2c-3019-44a6-8702-b0f94429072a" providerId="ADAL" clId="{FF258174-C29C-426B-80AD-CB764F4A8AB9}" dt="2019-11-11T15:17:10.731" v="900" actId="478"/>
          <ac:cxnSpMkLst>
            <pc:docMk/>
            <pc:sldMk cId="2421460294" sldId="304"/>
            <ac:cxnSpMk id="35" creationId="{00000000-0000-0000-0000-000000000000}"/>
          </ac:cxnSpMkLst>
        </pc:cxnChg>
      </pc:sldChg>
      <pc:sldChg chg="modSp">
        <pc:chgData name="Finnegan, Andrew G" userId="f1c10e2c-3019-44a6-8702-b0f94429072a" providerId="ADAL" clId="{FF258174-C29C-426B-80AD-CB764F4A8AB9}" dt="2019-11-22T15:21:32.117" v="4979" actId="207"/>
        <pc:sldMkLst>
          <pc:docMk/>
          <pc:sldMk cId="271141440" sldId="305"/>
        </pc:sldMkLst>
        <pc:spChg chg="mod">
          <ac:chgData name="Finnegan, Andrew G" userId="f1c10e2c-3019-44a6-8702-b0f94429072a" providerId="ADAL" clId="{FF258174-C29C-426B-80AD-CB764F4A8AB9}" dt="2019-11-22T15:21:32.117" v="4979" actId="207"/>
          <ac:spMkLst>
            <pc:docMk/>
            <pc:sldMk cId="271141440" sldId="305"/>
            <ac:spMk id="2" creationId="{DD040B71-A020-417D-B5E9-6AB3D26615EA}"/>
          </ac:spMkLst>
        </pc:spChg>
      </pc:sldChg>
      <pc:sldChg chg="modSp">
        <pc:chgData name="Finnegan, Andrew G" userId="f1c10e2c-3019-44a6-8702-b0f94429072a" providerId="ADAL" clId="{FF258174-C29C-426B-80AD-CB764F4A8AB9}" dt="2019-11-22T14:59:43.628" v="4850" actId="207"/>
        <pc:sldMkLst>
          <pc:docMk/>
          <pc:sldMk cId="1989152938" sldId="306"/>
        </pc:sldMkLst>
        <pc:spChg chg="mod">
          <ac:chgData name="Finnegan, Andrew G" userId="f1c10e2c-3019-44a6-8702-b0f94429072a" providerId="ADAL" clId="{FF258174-C29C-426B-80AD-CB764F4A8AB9}" dt="2019-11-22T14:59:43.628" v="4850" actId="207"/>
          <ac:spMkLst>
            <pc:docMk/>
            <pc:sldMk cId="1989152938" sldId="306"/>
            <ac:spMk id="11" creationId="{11B18145-FAF8-4A2A-8CAE-868AB2367D22}"/>
          </ac:spMkLst>
        </pc:spChg>
      </pc:sldChg>
    </pc:docChg>
  </pc:docChgLst>
  <pc:docChgLst>
    <pc:chgData clId="Web-{4BA997E1-BB9F-43F4-B669-6DD4EFB474C6}"/>
  </pc:docChgLst>
  <pc:docChgLst>
    <pc:chgData name="Scarcella, Deanna M" userId="S::dscarcella@ets.org::3d1176cd-5e7a-406d-a939-96396449bd2e" providerId="AD" clId="Web-{65BB6077-235E-13A8-8DBA-98548F665CE8}"/>
    <pc:docChg chg="modSld">
      <pc:chgData name="Scarcella, Deanna M" userId="S::dscarcella@ets.org::3d1176cd-5e7a-406d-a939-96396449bd2e" providerId="AD" clId="Web-{65BB6077-235E-13A8-8DBA-98548F665CE8}" dt="2020-01-02T20:01:24.221" v="5"/>
      <pc:docMkLst>
        <pc:docMk/>
      </pc:docMkLst>
      <pc:sldChg chg="modNotes">
        <pc:chgData name="Scarcella, Deanna M" userId="S::dscarcella@ets.org::3d1176cd-5e7a-406d-a939-96396449bd2e" providerId="AD" clId="Web-{65BB6077-235E-13A8-8DBA-98548F665CE8}" dt="2020-01-02T20:00:44.798" v="0"/>
        <pc:sldMkLst>
          <pc:docMk/>
          <pc:sldMk cId="3453278569" sldId="298"/>
        </pc:sldMkLst>
      </pc:sldChg>
      <pc:sldChg chg="modNotes">
        <pc:chgData name="Scarcella, Deanna M" userId="S::dscarcella@ets.org::3d1176cd-5e7a-406d-a939-96396449bd2e" providerId="AD" clId="Web-{65BB6077-235E-13A8-8DBA-98548F665CE8}" dt="2020-01-02T20:00:56.063" v="1"/>
        <pc:sldMkLst>
          <pc:docMk/>
          <pc:sldMk cId="458891054" sldId="299"/>
        </pc:sldMkLst>
      </pc:sldChg>
      <pc:sldChg chg="modNotes">
        <pc:chgData name="Scarcella, Deanna M" userId="S::dscarcella@ets.org::3d1176cd-5e7a-406d-a939-96396449bd2e" providerId="AD" clId="Web-{65BB6077-235E-13A8-8DBA-98548F665CE8}" dt="2020-01-02T20:01:14.923" v="3"/>
        <pc:sldMkLst>
          <pc:docMk/>
          <pc:sldMk cId="1369203791" sldId="301"/>
        </pc:sldMkLst>
      </pc:sldChg>
      <pc:sldChg chg="modNotes">
        <pc:chgData name="Scarcella, Deanna M" userId="S::dscarcella@ets.org::3d1176cd-5e7a-406d-a939-96396449bd2e" providerId="AD" clId="Web-{65BB6077-235E-13A8-8DBA-98548F665CE8}" dt="2020-01-02T20:01:20.423" v="4"/>
        <pc:sldMkLst>
          <pc:docMk/>
          <pc:sldMk cId="3781908140" sldId="302"/>
        </pc:sldMkLst>
      </pc:sldChg>
      <pc:sldChg chg="modNotes">
        <pc:chgData name="Scarcella, Deanna M" userId="S::dscarcella@ets.org::3d1176cd-5e7a-406d-a939-96396449bd2e" providerId="AD" clId="Web-{65BB6077-235E-13A8-8DBA-98548F665CE8}" dt="2020-01-02T20:01:09.079" v="2"/>
        <pc:sldMkLst>
          <pc:docMk/>
          <pc:sldMk cId="271141440" sldId="305"/>
        </pc:sldMkLst>
      </pc:sldChg>
      <pc:sldChg chg="modNotes">
        <pc:chgData name="Scarcella, Deanna M" userId="S::dscarcella@ets.org::3d1176cd-5e7a-406d-a939-96396449bd2e" providerId="AD" clId="Web-{65BB6077-235E-13A8-8DBA-98548F665CE8}" dt="2020-01-02T20:01:24.221" v="5"/>
        <pc:sldMkLst>
          <pc:docMk/>
          <pc:sldMk cId="1989152938" sldId="3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532A4-D563-4F58-BD78-36564D1F9AD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F0D77-D6AA-4926-B7A6-59E8F709B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7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A64F-BCF4-D744-AB27-340F615C3B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1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FAFD13-829E-BB42-B469-F511599CA8FE}" type="slidenum">
              <a:rPr lang="en-US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pPr/>
              <a:t>2</a:t>
            </a:fld>
            <a:endParaRPr lang="en-US"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pitchFamily="1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86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1BF46-82F5-0D45-A4E1-6CE53B45B3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0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0D77-D6AA-4926-B7A6-59E8F709B0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1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A64F-BCF4-D744-AB27-340F615C3B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68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1BF46-82F5-0D45-A4E1-6CE53B45B3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29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baseline="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7EF9E-8A12-F34F-B755-8198D1FA97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0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1BF46-82F5-0D45-A4E1-6CE53B45B3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7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432348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464C-C766-49F6-BB00-2B2D6E900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D2E7-8B69-40A0-A006-5AD28EA31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5E50-A74D-45F5-A560-317298E485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E17D-022A-4250-B098-DA3710EB4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403-3664-46CA-8518-2441F1FAEF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E17D-022A-4250-B098-DA3710EB4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4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FE42-9A59-431D-955D-9C340CD169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E17D-022A-4250-B098-DA3710EB4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9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522B-165D-4E7F-962B-1B476E32F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E17D-022A-4250-B098-DA3710EB4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7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2EC6-D456-434C-B0C7-04A1B8A7B6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E17D-022A-4250-B098-DA3710EB4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5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FBAD-9721-4EA9-BC9C-6B9BC9A136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E17D-022A-4250-B098-DA3710EB4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1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2971-F24B-45CE-9EAE-CBA97F0442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E17D-022A-4250-B098-DA3710EB4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8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816D-2FF6-4F2A-B41A-D173DC6636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E17D-022A-4250-B098-DA3710EB4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599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047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627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229E3-9C49-4E75-B71A-49FFD8AC8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627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627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4E17D-022A-4250-B098-DA3710EB4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8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MTE12_Clip1_Subtitled.m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5B58-1A4B-2D45-A51D-B5B9278E1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b="1" dirty="0"/>
              <a:t>Rehearsals of Teaching: A Simulation of Complex Practice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61955-EAA1-1045-85CB-ED2CF7EE9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Hala Ghousseini</a:t>
            </a:r>
          </a:p>
          <a:p>
            <a:r>
              <a:rPr lang="en-US" dirty="0"/>
              <a:t>University of Wisconsin-Madison</a:t>
            </a:r>
          </a:p>
          <a:p>
            <a:r>
              <a:rPr lang="en-US" dirty="0"/>
              <a:t>&amp; </a:t>
            </a:r>
          </a:p>
          <a:p>
            <a:r>
              <a:rPr lang="en-US" dirty="0"/>
              <a:t>The Learning In, From, and For Practice 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C8BDD-5AA0-F244-B1C4-E8223B17E058}"/>
              </a:ext>
            </a:extLst>
          </p:cNvPr>
          <p:cNvSpPr txBox="1"/>
          <p:nvPr/>
        </p:nvSpPr>
        <p:spPr>
          <a:xfrm>
            <a:off x="800986" y="5349875"/>
            <a:ext cx="10590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Simulations in Teacher Education Conference, Louisville, KY</a:t>
            </a:r>
          </a:p>
          <a:p>
            <a:pPr algn="ctr"/>
            <a:r>
              <a:rPr lang="en-US" sz="2400" dirty="0"/>
              <a:t>Feb 19-21, 2019</a:t>
            </a:r>
          </a:p>
        </p:txBody>
      </p:sp>
    </p:spTree>
    <p:extLst>
      <p:ext uri="{BB962C8B-B14F-4D97-AF65-F5344CB8AC3E}">
        <p14:creationId xmlns:p14="http://schemas.microsoft.com/office/powerpoint/2010/main" val="221595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D4774-F5FC-4589-91D2-2E5C66479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248" y="453336"/>
            <a:ext cx="7121504" cy="249174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Learning in, from, and for </a:t>
            </a:r>
            <a:br>
              <a:rPr lang="en-US" dirty="0"/>
            </a:br>
            <a:r>
              <a:rPr lang="en-US" dirty="0"/>
              <a:t>teaching practice</a:t>
            </a:r>
            <a:br>
              <a:rPr lang="en-US" dirty="0"/>
            </a:br>
            <a:br>
              <a:rPr lang="en-US" dirty="0"/>
            </a:br>
            <a:r>
              <a:rPr lang="en-US" sz="3100" dirty="0"/>
              <a:t>Rethinking the design of teacher education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C08425-4743-48CA-971C-DBF9B169A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42536" y="1908810"/>
            <a:ext cx="717865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5CCBEB1-D8C9-40B3-A0B8-740E8FC06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23" y="443326"/>
            <a:ext cx="1517650" cy="273177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0EE33-EF0C-46B2-BC1A-F84F3C77C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510" y="3175096"/>
            <a:ext cx="10786110" cy="359714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Magdalene Lampert, </a:t>
            </a:r>
            <a:r>
              <a:rPr lang="en-US" sz="2400" dirty="0" err="1"/>
              <a:t>Hala</a:t>
            </a:r>
            <a:r>
              <a:rPr lang="en-US" sz="2400" dirty="0"/>
              <a:t> </a:t>
            </a:r>
            <a:r>
              <a:rPr lang="en-US" sz="2400" dirty="0" err="1"/>
              <a:t>Ghousseini</a:t>
            </a:r>
            <a:r>
              <a:rPr lang="en-US" sz="2400" dirty="0"/>
              <a:t>,  Heather Beasley, Megan Franke,  Angela Chan </a:t>
            </a:r>
            <a:r>
              <a:rPr lang="en-US" sz="2400" dirty="0" err="1"/>
              <a:t>Turrou</a:t>
            </a:r>
            <a:r>
              <a:rPr lang="en-US" sz="2400" dirty="0"/>
              <a:t>, Elham </a:t>
            </a:r>
            <a:r>
              <a:rPr lang="en-US" sz="2400" dirty="0" err="1"/>
              <a:t>Kazemi</a:t>
            </a:r>
            <a:r>
              <a:rPr lang="en-US" sz="2400" dirty="0"/>
              <a:t>, Adrian Cunard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University of Michigan</a:t>
            </a:r>
          </a:p>
          <a:p>
            <a:pPr marL="0" indent="0" algn="ctr">
              <a:buNone/>
            </a:pPr>
            <a:r>
              <a:rPr lang="en-US" sz="2400" dirty="0"/>
              <a:t>University of Washington</a:t>
            </a:r>
          </a:p>
          <a:p>
            <a:pPr marL="0" indent="0" algn="ctr">
              <a:buNone/>
            </a:pPr>
            <a:r>
              <a:rPr lang="en-US" sz="2400" dirty="0"/>
              <a:t>University of Wisconsin</a:t>
            </a:r>
          </a:p>
          <a:p>
            <a:pPr marL="0" indent="0" algn="ctr">
              <a:buNone/>
            </a:pPr>
            <a:r>
              <a:rPr lang="en-US" sz="2400" dirty="0"/>
              <a:t>University of California, Los Angeles</a:t>
            </a:r>
          </a:p>
        </p:txBody>
      </p:sp>
    </p:spTree>
    <p:extLst>
      <p:ext uri="{BB962C8B-B14F-4D97-AF65-F5344CB8AC3E}">
        <p14:creationId xmlns:p14="http://schemas.microsoft.com/office/powerpoint/2010/main" val="345327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E731743-84F1-40DC-A4F3-D8A97D49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27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Cycles of Enactment and Investigation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/>
          </a:p>
        </p:txBody>
      </p:sp>
      <p:grpSp>
        <p:nvGrpSpPr>
          <p:cNvPr id="5" name="Group 4" descr="Flow chart of the Cycles of Enactment and Investigation. ">
            <a:extLst>
              <a:ext uri="{FF2B5EF4-FFF2-40B4-BE49-F238E27FC236}">
                <a16:creationId xmlns:a16="http://schemas.microsoft.com/office/drawing/2014/main" id="{E0345960-DE5B-4645-A217-65AFA211B117}"/>
              </a:ext>
            </a:extLst>
          </p:cNvPr>
          <p:cNvGrpSpPr/>
          <p:nvPr/>
        </p:nvGrpSpPr>
        <p:grpSpPr>
          <a:xfrm>
            <a:off x="1359857" y="770021"/>
            <a:ext cx="11170562" cy="5630591"/>
            <a:chOff x="1359857" y="770021"/>
            <a:chExt cx="11170562" cy="5630591"/>
          </a:xfrm>
        </p:grpSpPr>
        <p:sp>
          <p:nvSpPr>
            <p:cNvPr id="2" name="Observation"/>
            <p:cNvSpPr txBox="1"/>
            <p:nvPr/>
          </p:nvSpPr>
          <p:spPr>
            <a:xfrm>
              <a:off x="6756416" y="1111439"/>
              <a:ext cx="2757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 – OBSERVATION</a:t>
              </a:r>
            </a:p>
          </p:txBody>
        </p:sp>
        <p:sp>
          <p:nvSpPr>
            <p:cNvPr id="18" name="Bent Arrow 17" descr="Arrow pointing from 1- Observation to 2- Collective Analysis"/>
            <p:cNvSpPr/>
            <p:nvPr/>
          </p:nvSpPr>
          <p:spPr>
            <a:xfrm rot="5400000">
              <a:off x="9261782" y="1271265"/>
              <a:ext cx="1471602" cy="1223601"/>
            </a:xfrm>
            <a:prstGeom prst="ben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Collective Analysis"/>
            <p:cNvSpPr txBox="1"/>
            <p:nvPr/>
          </p:nvSpPr>
          <p:spPr>
            <a:xfrm>
              <a:off x="9206644" y="2806632"/>
              <a:ext cx="3323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 – COLLECTIVE ANALYSIS</a:t>
              </a:r>
            </a:p>
          </p:txBody>
        </p:sp>
        <p:sp>
          <p:nvSpPr>
            <p:cNvPr id="20" name="Down Arrow 19" descr="Arrow pointing from 2- Collective Analysis to 3 - Preparation"/>
            <p:cNvSpPr/>
            <p:nvPr/>
          </p:nvSpPr>
          <p:spPr>
            <a:xfrm>
              <a:off x="10017461" y="3473462"/>
              <a:ext cx="639378" cy="1036713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reparation"/>
            <p:cNvSpPr txBox="1"/>
            <p:nvPr/>
          </p:nvSpPr>
          <p:spPr>
            <a:xfrm>
              <a:off x="9385784" y="4548916"/>
              <a:ext cx="1869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 – PREPARATION</a:t>
              </a:r>
            </a:p>
          </p:txBody>
        </p:sp>
        <p:sp>
          <p:nvSpPr>
            <p:cNvPr id="25" name="Bent Arrow 24" descr="Arrow pointing from 3 - Preparation to 4 - Rehersal"/>
            <p:cNvSpPr/>
            <p:nvPr/>
          </p:nvSpPr>
          <p:spPr>
            <a:xfrm rot="10800000">
              <a:off x="7233558" y="5100584"/>
              <a:ext cx="3293239" cy="1300028"/>
            </a:xfrm>
            <a:prstGeom prst="ben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hersal"/>
            <p:cNvSpPr txBox="1"/>
            <p:nvPr/>
          </p:nvSpPr>
          <p:spPr>
            <a:xfrm>
              <a:off x="5430749" y="5871909"/>
              <a:ext cx="1630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 – REHEARSAL</a:t>
              </a:r>
            </a:p>
          </p:txBody>
        </p:sp>
        <p:sp>
          <p:nvSpPr>
            <p:cNvPr id="17" name="Bent Arrow 16" descr="Arrow pointing from 4 - Rehearsal to 5 - Classroom Enactment"/>
            <p:cNvSpPr/>
            <p:nvPr/>
          </p:nvSpPr>
          <p:spPr>
            <a:xfrm rot="16200000">
              <a:off x="3123694" y="4712536"/>
              <a:ext cx="1221456" cy="1893563"/>
            </a:xfrm>
            <a:prstGeom prst="ben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lassroom Enactment"/>
            <p:cNvSpPr txBox="1"/>
            <p:nvPr/>
          </p:nvSpPr>
          <p:spPr>
            <a:xfrm>
              <a:off x="1359857" y="4494490"/>
              <a:ext cx="3066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 – CLASSROOM ENACTMENT</a:t>
              </a:r>
            </a:p>
          </p:txBody>
        </p:sp>
        <p:sp>
          <p:nvSpPr>
            <p:cNvPr id="21" name="Down Arrow 20" descr="Arrow pointing from 5 - Classroom Enactment to 6 - Collective Analysis"/>
            <p:cNvSpPr/>
            <p:nvPr/>
          </p:nvSpPr>
          <p:spPr>
            <a:xfrm rot="10800000">
              <a:off x="2778324" y="3188571"/>
              <a:ext cx="639378" cy="973386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llective Analysis"/>
            <p:cNvSpPr txBox="1"/>
            <p:nvPr/>
          </p:nvSpPr>
          <p:spPr>
            <a:xfrm>
              <a:off x="1748937" y="2548374"/>
              <a:ext cx="3763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 – COLLECTIVE ANALYSIS</a:t>
              </a:r>
            </a:p>
          </p:txBody>
        </p:sp>
        <p:sp>
          <p:nvSpPr>
            <p:cNvPr id="23" name="Bent Arrow 22" descr="Arrow pointing from 6 - Collective Analysis to 1 - Observation"/>
            <p:cNvSpPr/>
            <p:nvPr/>
          </p:nvSpPr>
          <p:spPr>
            <a:xfrm>
              <a:off x="2854607" y="972917"/>
              <a:ext cx="3632657" cy="1304593"/>
            </a:xfrm>
            <a:prstGeom prst="bentArrow">
              <a:avLst>
                <a:gd name="adj1" fmla="val 25000"/>
                <a:gd name="adj2" fmla="val 26621"/>
                <a:gd name="adj3" fmla="val 25000"/>
                <a:gd name="adj4" fmla="val 4375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17702" y="770021"/>
              <a:ext cx="10082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next cycle</a:t>
              </a:r>
            </a:p>
          </p:txBody>
        </p:sp>
        <p:sp>
          <p:nvSpPr>
            <p:cNvPr id="15" name="Oval 14" descr="Center of the circular flow chart. "/>
            <p:cNvSpPr/>
            <p:nvPr/>
          </p:nvSpPr>
          <p:spPr>
            <a:xfrm>
              <a:off x="4086041" y="1748440"/>
              <a:ext cx="5174467" cy="3938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45184" y="2862314"/>
              <a:ext cx="3702749" cy="6850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SAME INSTRUCTIONAL ACTIVITY </a:t>
              </a:r>
            </a:p>
            <a:p>
              <a:pPr algn="ctr"/>
              <a:r>
                <a:rPr lang="en-US" sz="1600" dirty="0"/>
                <a:t>ACROSS SETTINGS</a:t>
              </a:r>
            </a:p>
          </p:txBody>
        </p:sp>
        <p:cxnSp>
          <p:nvCxnSpPr>
            <p:cNvPr id="34" name="Straight Arrow Connector 33" descr="Arrow pointing to text below"/>
            <p:cNvCxnSpPr/>
            <p:nvPr/>
          </p:nvCxnSpPr>
          <p:spPr>
            <a:xfrm>
              <a:off x="6594259" y="3845579"/>
              <a:ext cx="0" cy="36916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905042" y="4214747"/>
              <a:ext cx="3702749" cy="3385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Math Content, Practices,  &amp; Principles</a:t>
              </a:r>
            </a:p>
          </p:txBody>
        </p:sp>
      </p:grpSp>
      <p:sp>
        <p:nvSpPr>
          <p:cNvPr id="4" name="Donut 3" descr="Circle for emphasis that is surrounding 4 - Rehearsal"/>
          <p:cNvSpPr/>
          <p:nvPr/>
        </p:nvSpPr>
        <p:spPr>
          <a:xfrm>
            <a:off x="5299319" y="5554635"/>
            <a:ext cx="1893563" cy="978486"/>
          </a:xfrm>
          <a:prstGeom prst="donut">
            <a:avLst>
              <a:gd name="adj" fmla="val 479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9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40B71-A020-417D-B5E9-6AB3D266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16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Rehearsals of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BEFD5-24DA-4A32-94A4-980719F58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374"/>
            <a:ext cx="7772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Novices engage in (both) </a:t>
            </a:r>
            <a:r>
              <a:rPr lang="en-US" sz="1800" dirty="0">
                <a:solidFill>
                  <a:srgbClr val="C00000"/>
                </a:solidFill>
              </a:rPr>
              <a:t>simulating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C00000"/>
                </a:solidFill>
              </a:rPr>
              <a:t>analyzing</a:t>
            </a:r>
            <a:r>
              <a:rPr lang="en-US" sz="1800" dirty="0"/>
              <a:t> manageable chunks of interactive teaching before enacting them with students in classrooms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Involve more than one novice teacher (NT) and a teacher educator (TE)</a:t>
            </a:r>
          </a:p>
          <a:p>
            <a:pPr lvl="1"/>
            <a:r>
              <a:rPr lang="en-US" sz="1400" dirty="0"/>
              <a:t>One NT (or more) participates as teacher; others participate as students</a:t>
            </a:r>
          </a:p>
          <a:p>
            <a:pPr lvl="1"/>
            <a:r>
              <a:rPr lang="en-US" sz="1400" dirty="0"/>
              <a:t>TE acts both as coach and simulated student</a:t>
            </a:r>
          </a:p>
          <a:p>
            <a:r>
              <a:rPr lang="en-US" sz="1800" dirty="0"/>
              <a:t>Not scripted; involve improvised performance and authentic complexities</a:t>
            </a:r>
          </a:p>
          <a:p>
            <a:r>
              <a:rPr lang="en-US" sz="1800" dirty="0"/>
              <a:t>Involve several pauses to allow for analysis &amp; feedback</a:t>
            </a:r>
          </a:p>
          <a:p>
            <a:r>
              <a:rPr lang="en-US" sz="1800" dirty="0"/>
              <a:t>Involve deliberate practice and incremental improvement of performance 				(Lampert et al., 2013)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Picture which demonstrates rehearsal. A novice teacher leads an instructional activity while other novices and the teacher educator participate as students.">
            <a:hlinkClick r:id="rId3" action="ppaction://hlinkfile"/>
            <a:extLst>
              <a:ext uri="{FF2B5EF4-FFF2-40B4-BE49-F238E27FC236}">
                <a16:creationId xmlns:a16="http://schemas.microsoft.com/office/drawing/2014/main" id="{66A4D55B-2F95-49B5-A79C-654F9AD4A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703" y="1965769"/>
            <a:ext cx="2533007" cy="16435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Picture which shows an exchange between the novice teacher and teacher educator; aspects of teaching practice can be discussed.">
            <a:extLst>
              <a:ext uri="{FF2B5EF4-FFF2-40B4-BE49-F238E27FC236}">
                <a16:creationId xmlns:a16="http://schemas.microsoft.com/office/drawing/2014/main" id="{C1870B41-0F06-4E39-A03E-678C5FF77B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703" y="3941411"/>
            <a:ext cx="2537318" cy="18409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B8BE0-6525-4413-B12F-93116542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E17D-022A-4250-B098-DA3710EB4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68A5-26B2-064A-ABC9-C1E73416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89" y="701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Rehearsals are shaped by many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C1E5B-6B3E-4BEF-A3FB-64A6D38D7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9" y="1526893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Who the novice teachers are  and where they are in their learning to teach </a:t>
            </a:r>
          </a:p>
          <a:p>
            <a:endParaRPr lang="en-US" sz="2400" dirty="0"/>
          </a:p>
          <a:p>
            <a:r>
              <a:rPr lang="en-US" sz="2400" dirty="0"/>
              <a:t>The novices’ experience with an instructional activity </a:t>
            </a:r>
          </a:p>
          <a:p>
            <a:endParaRPr lang="en-US" sz="2400" dirty="0"/>
          </a:p>
          <a:p>
            <a:r>
              <a:rPr lang="en-US" sz="2400" dirty="0"/>
              <a:t>The culture that is promoted and maintained for making one’s practice public</a:t>
            </a:r>
          </a:p>
          <a:p>
            <a:endParaRPr lang="en-US" sz="2400" dirty="0"/>
          </a:p>
          <a:p>
            <a:r>
              <a:rPr lang="en-US" sz="2400" dirty="0"/>
              <a:t>By how close they are to enactments in actual classrooms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0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7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Theory of Action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5EEA4-762E-4660-8F62-1A56855C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75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Deliberate Practice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involves carefully sequenced structured (practice) experiences aimed at developing targeted skills, with the aim of incrementally improving performance in response to knowledge of results, feedback (or both) from a teacher/coach. 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/>
              <a:t>Ericsson, </a:t>
            </a:r>
            <a:r>
              <a:rPr lang="en-US" sz="1800" dirty="0" err="1"/>
              <a:t>Krampe</a:t>
            </a:r>
            <a:r>
              <a:rPr lang="en-US" sz="1800" dirty="0"/>
              <a:t>, &amp; </a:t>
            </a:r>
            <a:r>
              <a:rPr lang="en-US" sz="1800" dirty="0" err="1"/>
              <a:t>Tesch</a:t>
            </a:r>
            <a:r>
              <a:rPr lang="en-US" sz="1800" dirty="0"/>
              <a:t>-Romer, 1993)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Adaptive Performance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The back and forth between experience and reflection on enactments of a skill and resulting consequences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Hatano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&amp; Inagaki, 1986)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builds an  iterative and interactive relationship between knowledge and principles on the one hand, and practical tools or skills on the other. 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0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1B18145-FAF8-4A2A-8CAE-868AB2367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67" y="145443"/>
            <a:ext cx="12000613" cy="1435384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C00000"/>
                </a:solidFill>
              </a:rPr>
              <a:t>Deliberate Practice Inside Rehearsal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6" name="Group 5" descr="Flow chart which shows Iterative and interactive relationship between knowledge and principles on the one hand, and practical tools or skills on the other.">
            <a:extLst>
              <a:ext uri="{FF2B5EF4-FFF2-40B4-BE49-F238E27FC236}">
                <a16:creationId xmlns:a16="http://schemas.microsoft.com/office/drawing/2014/main" id="{4A0A49C7-3C70-0F47-A626-3C613F839BAB}"/>
              </a:ext>
            </a:extLst>
          </p:cNvPr>
          <p:cNvGrpSpPr/>
          <p:nvPr/>
        </p:nvGrpSpPr>
        <p:grpSpPr>
          <a:xfrm>
            <a:off x="315110" y="1038063"/>
            <a:ext cx="11952197" cy="5816488"/>
            <a:chOff x="315110" y="1038063"/>
            <a:chExt cx="11952197" cy="5816488"/>
          </a:xfrm>
        </p:grpSpPr>
        <p:sp>
          <p:nvSpPr>
            <p:cNvPr id="39" name="Text Box 8"/>
            <p:cNvSpPr txBox="1"/>
            <p:nvPr/>
          </p:nvSpPr>
          <p:spPr>
            <a:xfrm>
              <a:off x="1893739" y="5615468"/>
              <a:ext cx="1765570" cy="92091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400" b="1" dirty="0">
                  <a:solidFill>
                    <a:srgbClr val="2F2B20"/>
                  </a:solidFill>
                  <a:ea typeface="ＭＳ 明朝"/>
                  <a:cs typeface="Times New Roman"/>
                </a:rPr>
                <a:t>Teacher</a:t>
              </a:r>
            </a:p>
          </p:txBody>
        </p:sp>
        <p:sp>
          <p:nvSpPr>
            <p:cNvPr id="41" name="Text Box 9"/>
            <p:cNvSpPr txBox="1"/>
            <p:nvPr/>
          </p:nvSpPr>
          <p:spPr>
            <a:xfrm>
              <a:off x="8502548" y="5297299"/>
              <a:ext cx="2157920" cy="155725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Objectives </a:t>
              </a:r>
              <a:endParaRPr lang="en-US" sz="2400" b="1" dirty="0">
                <a:ea typeface="ＭＳ 明朝"/>
                <a:cs typeface="Times New Roman"/>
              </a:endParaRPr>
            </a:p>
            <a:p>
              <a:r>
                <a:rPr lang="en-US" sz="2400" b="1" dirty="0">
                  <a:solidFill>
                    <a:srgbClr val="000000"/>
                  </a:solidFill>
                  <a:ea typeface="ＭＳ 明朝"/>
                  <a:cs typeface="Times New Roman"/>
                </a:rPr>
                <a:t>of Activity</a:t>
              </a:r>
              <a:endParaRPr lang="en-US" sz="2400" b="1" dirty="0">
                <a:ea typeface="ＭＳ 明朝"/>
                <a:cs typeface="Times New Roman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3718414" y="6092479"/>
              <a:ext cx="4610741" cy="7276"/>
            </a:xfrm>
            <a:prstGeom prst="line">
              <a:avLst/>
            </a:prstGeom>
            <a:ln w="3175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11"/>
            <p:cNvSpPr txBox="1"/>
            <p:nvPr/>
          </p:nvSpPr>
          <p:spPr>
            <a:xfrm>
              <a:off x="4374656" y="3041184"/>
              <a:ext cx="4127892" cy="11476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ea typeface="ＭＳ 明朝"/>
                  <a:cs typeface="Times New Roman"/>
                </a:rPr>
                <a:t>Instructional Practice(s) </a:t>
              </a:r>
            </a:p>
          </p:txBody>
        </p:sp>
        <p:cxnSp>
          <p:nvCxnSpPr>
            <p:cNvPr id="46" name="Straight Connector 45"/>
            <p:cNvCxnSpPr>
              <a:cxnSpLocks/>
            </p:cNvCxnSpPr>
            <p:nvPr/>
          </p:nvCxnSpPr>
          <p:spPr>
            <a:xfrm flipV="1">
              <a:off x="3806482" y="3594073"/>
              <a:ext cx="2088259" cy="218717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189087" y="3622587"/>
              <a:ext cx="1916759" cy="2208084"/>
            </a:xfrm>
            <a:prstGeom prst="line">
              <a:avLst/>
            </a:prstGeom>
            <a:ln w="31750" cap="flat">
              <a:solidFill>
                <a:schemeClr val="tx1"/>
              </a:solidFill>
              <a:prstDash val="soli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3FC91A7-D9AE-A845-9052-E48C0B26E927}"/>
                </a:ext>
              </a:extLst>
            </p:cNvPr>
            <p:cNvSpPr txBox="1"/>
            <p:nvPr/>
          </p:nvSpPr>
          <p:spPr>
            <a:xfrm>
              <a:off x="8351156" y="1803531"/>
              <a:ext cx="391615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Adaptive performance: knowing not only a skill but also the conceptual underpinning that guides its use </a:t>
              </a:r>
            </a:p>
          </p:txBody>
        </p:sp>
        <p:cxnSp>
          <p:nvCxnSpPr>
            <p:cNvPr id="30" name="Straight Connector 29"/>
            <p:cNvCxnSpPr>
              <a:cxnSpLocks/>
            </p:cNvCxnSpPr>
            <p:nvPr/>
          </p:nvCxnSpPr>
          <p:spPr>
            <a:xfrm flipV="1">
              <a:off x="3280307" y="3787906"/>
              <a:ext cx="2034081" cy="919765"/>
            </a:xfrm>
            <a:prstGeom prst="line">
              <a:avLst/>
            </a:prstGeom>
            <a:ln w="31750" cap="flat">
              <a:solidFill>
                <a:srgbClr val="00B050"/>
              </a:solidFill>
              <a:prstDash val="sysDash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3"/>
            <p:cNvSpPr txBox="1"/>
            <p:nvPr/>
          </p:nvSpPr>
          <p:spPr>
            <a:xfrm>
              <a:off x="315110" y="4195105"/>
              <a:ext cx="3075811" cy="75117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+mj-lt"/>
                  <a:ea typeface="ＭＳ 明朝"/>
                  <a:cs typeface="Times New Roman"/>
                </a:rPr>
                <a:t>Instructor (and others)</a:t>
              </a:r>
            </a:p>
          </p:txBody>
        </p:sp>
        <p:sp>
          <p:nvSpPr>
            <p:cNvPr id="36" name="Text Box 19"/>
            <p:cNvSpPr txBox="1"/>
            <p:nvPr/>
          </p:nvSpPr>
          <p:spPr>
            <a:xfrm>
              <a:off x="2376479" y="5353477"/>
              <a:ext cx="561855" cy="6977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000" b="1" dirty="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A6A6A6"/>
                  </a:solidFill>
                  <a:latin typeface="Cambria"/>
                  <a:ea typeface="ＭＳ 明朝"/>
                  <a:cs typeface="Times New Roman"/>
                </a:rPr>
                <a:t>+</a:t>
              </a:r>
              <a:r>
                <a:rPr lang="en-US" b="1" dirty="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A6A6A6"/>
                  </a:solidFill>
                  <a:latin typeface="Cambria"/>
                  <a:ea typeface="ＭＳ 明朝"/>
                  <a:cs typeface="Times New Roman"/>
                </a:rPr>
                <a:t> </a:t>
              </a:r>
              <a:endParaRPr lang="en-US" sz="1000" b="1" dirty="0"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38" name="Explosion 2 37"/>
            <p:cNvSpPr/>
            <p:nvPr/>
          </p:nvSpPr>
          <p:spPr>
            <a:xfrm rot="4170611">
              <a:off x="5427341" y="4295026"/>
              <a:ext cx="1402929" cy="2013691"/>
            </a:xfrm>
            <a:prstGeom prst="irregularSeal2">
              <a:avLst/>
            </a:prstGeom>
            <a:solidFill>
              <a:srgbClr val="F5ED85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>
                  <a:ea typeface="Times New Roman"/>
                  <a:cs typeface="Times New Roman"/>
                </a:rPr>
                <a:t> </a:t>
              </a:r>
              <a:endParaRPr lang="en-US" sz="1200" b="1">
                <a:ea typeface="ＭＳ 明朝"/>
                <a:cs typeface="Times New Roman"/>
              </a:endParaRPr>
            </a:p>
          </p:txBody>
        </p:sp>
        <p:sp>
          <p:nvSpPr>
            <p:cNvPr id="40" name="Text Box 13"/>
            <p:cNvSpPr txBox="1"/>
            <p:nvPr/>
          </p:nvSpPr>
          <p:spPr>
            <a:xfrm flipH="1">
              <a:off x="5383031" y="4967820"/>
              <a:ext cx="1270321" cy="5968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Times New Roman"/>
                  <a:ea typeface="ＭＳ 明朝"/>
                  <a:cs typeface="Times New Roman"/>
                </a:rPr>
                <a:t>Problem of practice </a:t>
              </a:r>
              <a:endParaRPr lang="en-US" sz="1600" b="1" dirty="0">
                <a:latin typeface="Times"/>
                <a:ea typeface="ＭＳ 明朝"/>
                <a:cs typeface="Times New Roman"/>
              </a:endParaRPr>
            </a:p>
          </p:txBody>
        </p:sp>
        <p:cxnSp>
          <p:nvCxnSpPr>
            <p:cNvPr id="52" name="Straight Connector 51"/>
            <p:cNvCxnSpPr>
              <a:cxnSpLocks/>
            </p:cNvCxnSpPr>
            <p:nvPr/>
          </p:nvCxnSpPr>
          <p:spPr>
            <a:xfrm flipH="1">
              <a:off x="6050874" y="3485396"/>
              <a:ext cx="17653" cy="1098354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 Box 7"/>
            <p:cNvSpPr txBox="1"/>
            <p:nvPr/>
          </p:nvSpPr>
          <p:spPr>
            <a:xfrm flipH="1">
              <a:off x="2558218" y="1038063"/>
              <a:ext cx="6955859" cy="113203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Professional knowledge and commitments </a:t>
              </a:r>
            </a:p>
            <a:p>
              <a:pPr algn="ctr"/>
              <a:r>
                <a:rPr lang="en-US" sz="16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related to ambitious teaching </a:t>
              </a:r>
            </a:p>
          </p:txBody>
        </p:sp>
        <p:sp>
          <p:nvSpPr>
            <p:cNvPr id="22" name="Curved Right Arrow 21">
              <a:extLst>
                <a:ext uri="{FF2B5EF4-FFF2-40B4-BE49-F238E27FC236}">
                  <a16:creationId xmlns:a16="http://schemas.microsoft.com/office/drawing/2014/main" id="{93846B82-2A4A-964D-8F93-D0FA46791858}"/>
                </a:ext>
              </a:extLst>
            </p:cNvPr>
            <p:cNvSpPr/>
            <p:nvPr/>
          </p:nvSpPr>
          <p:spPr>
            <a:xfrm>
              <a:off x="5138551" y="1643882"/>
              <a:ext cx="341654" cy="1334247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urved Right Arrow 22">
              <a:extLst>
                <a:ext uri="{FF2B5EF4-FFF2-40B4-BE49-F238E27FC236}">
                  <a16:creationId xmlns:a16="http://schemas.microsoft.com/office/drawing/2014/main" id="{C46DB82D-4A70-1D4B-B02F-CDD6C8779C9A}"/>
                </a:ext>
              </a:extLst>
            </p:cNvPr>
            <p:cNvSpPr/>
            <p:nvPr/>
          </p:nvSpPr>
          <p:spPr>
            <a:xfrm rot="10612254">
              <a:off x="6593692" y="1560069"/>
              <a:ext cx="321717" cy="1357479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F7D7878-F9BF-9C4B-8A34-6129D2B10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7091" y="3661913"/>
              <a:ext cx="2168481" cy="2188658"/>
            </a:xfrm>
            <a:prstGeom prst="line">
              <a:avLst/>
            </a:prstGeom>
            <a:ln w="31750" cap="flat">
              <a:solidFill>
                <a:srgbClr val="00B050"/>
              </a:solidFill>
              <a:prstDash val="sysDash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75FB575-FE39-D94B-83C4-B70B657B6E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4454" y="1643882"/>
              <a:ext cx="0" cy="1435383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4C2F6F1-BAAF-A546-822B-A4FA1E4A2E02}"/>
                </a:ext>
              </a:extLst>
            </p:cNvPr>
            <p:cNvCxnSpPr/>
            <p:nvPr/>
          </p:nvCxnSpPr>
          <p:spPr>
            <a:xfrm flipH="1">
              <a:off x="7179878" y="2529735"/>
              <a:ext cx="104848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915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EEF233-01BC-4980-84D0-F23C4AC7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17" y="33169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Deliberate Practice through the Cycle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/>
          </a:p>
        </p:txBody>
      </p:sp>
      <p:grpSp>
        <p:nvGrpSpPr>
          <p:cNvPr id="4" name="Group 3" descr="Flow chart of the Deliberate Practice through the Cycle. ">
            <a:extLst>
              <a:ext uri="{FF2B5EF4-FFF2-40B4-BE49-F238E27FC236}">
                <a16:creationId xmlns:a16="http://schemas.microsoft.com/office/drawing/2014/main" id="{B29E79B6-B5F7-4E8E-8832-16F012BD1FAA}"/>
              </a:ext>
            </a:extLst>
          </p:cNvPr>
          <p:cNvGrpSpPr/>
          <p:nvPr/>
        </p:nvGrpSpPr>
        <p:grpSpPr>
          <a:xfrm>
            <a:off x="1312732" y="1454405"/>
            <a:ext cx="10750313" cy="5114447"/>
            <a:chOff x="1312732" y="1454405"/>
            <a:chExt cx="10750313" cy="5114447"/>
          </a:xfrm>
        </p:grpSpPr>
        <p:sp>
          <p:nvSpPr>
            <p:cNvPr id="2" name="TextBox 1"/>
            <p:cNvSpPr txBox="1"/>
            <p:nvPr/>
          </p:nvSpPr>
          <p:spPr>
            <a:xfrm>
              <a:off x="5858301" y="1468611"/>
              <a:ext cx="2291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 – OBSERVATION</a:t>
              </a:r>
            </a:p>
          </p:txBody>
        </p:sp>
        <p:sp>
          <p:nvSpPr>
            <p:cNvPr id="18" name="Bent Arrow 17" descr="Arrow pointing from 1 - Observation to 2 - Collective Analysis. "/>
            <p:cNvSpPr/>
            <p:nvPr/>
          </p:nvSpPr>
          <p:spPr>
            <a:xfrm rot="5400000">
              <a:off x="6933819" y="726329"/>
              <a:ext cx="1245498" cy="3396535"/>
            </a:xfrm>
            <a:prstGeom prst="bentArrow">
              <a:avLst>
                <a:gd name="adj1" fmla="val 25000"/>
                <a:gd name="adj2" fmla="val 23331"/>
                <a:gd name="adj3" fmla="val 23361"/>
                <a:gd name="adj4" fmla="val 43750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114586" y="3102073"/>
              <a:ext cx="2948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 – COLLECTIVE ANALYSIS</a:t>
              </a:r>
            </a:p>
          </p:txBody>
        </p:sp>
        <p:sp>
          <p:nvSpPr>
            <p:cNvPr id="20" name="Down Arrow 19" descr="Arrow pointing from 2 - Collective Analysis to 3 - Preparation. "/>
            <p:cNvSpPr/>
            <p:nvPr/>
          </p:nvSpPr>
          <p:spPr>
            <a:xfrm>
              <a:off x="8630741" y="3322785"/>
              <a:ext cx="609511" cy="1581723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68859" y="4799028"/>
              <a:ext cx="1869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 – PREPARATION</a:t>
              </a:r>
            </a:p>
          </p:txBody>
        </p:sp>
        <p:sp>
          <p:nvSpPr>
            <p:cNvPr id="25" name="Bent Arrow 24" descr="Arrow pointing from 3 - Preparation to 4 - Rehearsal. "/>
            <p:cNvSpPr/>
            <p:nvPr/>
          </p:nvSpPr>
          <p:spPr>
            <a:xfrm rot="10800000">
              <a:off x="6766754" y="5082045"/>
              <a:ext cx="2347833" cy="1486807"/>
            </a:xfrm>
            <a:prstGeom prst="bentArrow">
              <a:avLst>
                <a:gd name="adj1" fmla="val 21763"/>
                <a:gd name="adj2" fmla="val 27428"/>
                <a:gd name="adj3" fmla="val 25000"/>
                <a:gd name="adj4" fmla="val 37276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13230" y="5910029"/>
              <a:ext cx="1630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 – REHEARSAL</a:t>
              </a:r>
            </a:p>
          </p:txBody>
        </p:sp>
        <p:sp>
          <p:nvSpPr>
            <p:cNvPr id="17" name="Bent Arrow 16" descr="Arrow pointing from 4 - Rehearsal to 5 - Classroom Enactment. "/>
            <p:cNvSpPr/>
            <p:nvPr/>
          </p:nvSpPr>
          <p:spPr>
            <a:xfrm rot="16200000">
              <a:off x="2810795" y="4962439"/>
              <a:ext cx="1072991" cy="1573963"/>
            </a:xfrm>
            <a:prstGeom prst="bentArrow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5958" y="4548147"/>
              <a:ext cx="2508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 – CLASSROOM </a:t>
              </a:r>
            </a:p>
            <a:p>
              <a:r>
                <a:rPr lang="en-US" dirty="0"/>
                <a:t>ENACTMENT</a:t>
              </a:r>
            </a:p>
          </p:txBody>
        </p:sp>
        <p:sp>
          <p:nvSpPr>
            <p:cNvPr id="21" name="Down Arrow 20" descr="Arrow pointing from 5 - Classroom Enactment to 6 - Collective Analysis. "/>
            <p:cNvSpPr/>
            <p:nvPr/>
          </p:nvSpPr>
          <p:spPr>
            <a:xfrm rot="10800000">
              <a:off x="2568474" y="3392549"/>
              <a:ext cx="531462" cy="855073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12732" y="3047344"/>
              <a:ext cx="2606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 – COLLECTIVE ANALYSIS</a:t>
              </a:r>
            </a:p>
          </p:txBody>
        </p:sp>
        <p:sp>
          <p:nvSpPr>
            <p:cNvPr id="23" name="Bent Arrow 22" descr="Arrow pointing from 6 - Collective Analysis to 1 - Observation. "/>
            <p:cNvSpPr/>
            <p:nvPr/>
          </p:nvSpPr>
          <p:spPr>
            <a:xfrm>
              <a:off x="2701636" y="1632639"/>
              <a:ext cx="2933866" cy="1146023"/>
            </a:xfrm>
            <a:prstGeom prst="bentArrow">
              <a:avLst>
                <a:gd name="adj1" fmla="val 25000"/>
                <a:gd name="adj2" fmla="val 28721"/>
                <a:gd name="adj3" fmla="val 25000"/>
                <a:gd name="adj4" fmla="val 43750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84028" y="1454405"/>
              <a:ext cx="1095167" cy="353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next cycle</a:t>
              </a:r>
            </a:p>
          </p:txBody>
        </p:sp>
        <p:sp>
          <p:nvSpPr>
            <p:cNvPr id="15" name="Oval 14" descr="Center of the circular flow chart. "/>
            <p:cNvSpPr/>
            <p:nvPr/>
          </p:nvSpPr>
          <p:spPr>
            <a:xfrm>
              <a:off x="3639563" y="2313899"/>
              <a:ext cx="4301108" cy="34599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53697" y="3292385"/>
              <a:ext cx="3077790" cy="6017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SAME INSTRUCTIONAL ACTIVITY </a:t>
              </a:r>
            </a:p>
            <a:p>
              <a:pPr algn="ctr"/>
              <a:r>
                <a:rPr lang="en-US" sz="1600" dirty="0"/>
                <a:t>ACROSS SETTINGS</a:t>
              </a:r>
            </a:p>
          </p:txBody>
        </p:sp>
        <p:cxnSp>
          <p:nvCxnSpPr>
            <p:cNvPr id="34" name="Straight Arrow Connector 33" descr="Arrow pointing from previous text box to next text box. "/>
            <p:cNvCxnSpPr/>
            <p:nvPr/>
          </p:nvCxnSpPr>
          <p:spPr>
            <a:xfrm>
              <a:off x="5781969" y="4043880"/>
              <a:ext cx="0" cy="324297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320330" y="4480433"/>
              <a:ext cx="3077790" cy="6017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Math content</a:t>
              </a:r>
            </a:p>
            <a:p>
              <a:pPr algn="ctr"/>
              <a:r>
                <a:rPr lang="en-US" sz="1600" dirty="0"/>
                <a:t> Practices Principles</a:t>
              </a:r>
            </a:p>
          </p:txBody>
        </p:sp>
      </p:grpSp>
      <p:sp>
        <p:nvSpPr>
          <p:cNvPr id="7" name="Donut 6" descr="Circle to emphasize 5 - Classroom Enactment. ">
            <a:extLst>
              <a:ext uri="{FF2B5EF4-FFF2-40B4-BE49-F238E27FC236}">
                <a16:creationId xmlns:a16="http://schemas.microsoft.com/office/drawing/2014/main" id="{95FC4830-A9EF-9D43-A9B4-EBCB6896EFCA}"/>
              </a:ext>
            </a:extLst>
          </p:cNvPr>
          <p:cNvSpPr/>
          <p:nvPr/>
        </p:nvSpPr>
        <p:spPr>
          <a:xfrm>
            <a:off x="1790465" y="4281479"/>
            <a:ext cx="2034591" cy="1072293"/>
          </a:xfrm>
          <a:prstGeom prst="donut">
            <a:avLst>
              <a:gd name="adj" fmla="val 8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60294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967</Words>
  <Application>Microsoft Office PowerPoint</Application>
  <PresentationFormat>Widescreen</PresentationFormat>
  <Paragraphs>118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4_Office Theme</vt:lpstr>
      <vt:lpstr>Rehearsals of Teaching: A Simulation of Complex Practice </vt:lpstr>
      <vt:lpstr>Learning in, from, and for  teaching practice  Rethinking the design of teacher education</vt:lpstr>
      <vt:lpstr>Cycles of Enactment and Investigation </vt:lpstr>
      <vt:lpstr>Rehearsals of Teaching</vt:lpstr>
      <vt:lpstr>Rehearsals are shaped by many factors</vt:lpstr>
      <vt:lpstr>Theory of Action </vt:lpstr>
      <vt:lpstr>Deliberate Practice Inside Rehearsal </vt:lpstr>
      <vt:lpstr>Deliberate Practice through the Cycle </vt:lpstr>
    </vt:vector>
  </TitlesOfParts>
  <Company>ETS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Rehearsals of Teaching: A Simulation of Complex Practice</dc:title>
  <dc:creator>Scarcella, Deanna M</dc:creator>
  <cp:lastModifiedBy>Kinney, Kris Anne</cp:lastModifiedBy>
  <cp:revision>40</cp:revision>
  <dcterms:created xsi:type="dcterms:W3CDTF">2019-02-12T18:51:02Z</dcterms:created>
  <dcterms:modified xsi:type="dcterms:W3CDTF">2020-01-02T20:01:29Z</dcterms:modified>
</cp:coreProperties>
</file>