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26" r:id="rId4"/>
    <p:sldMasterId id="2147483727" r:id="rId5"/>
  </p:sldMasterIdLst>
  <p:notesMasterIdLst>
    <p:notesMasterId r:id="rId14"/>
  </p:notesMasterIdLst>
  <p:sldIdLst>
    <p:sldId id="266" r:id="rId6"/>
    <p:sldId id="267" r:id="rId7"/>
    <p:sldId id="268" r:id="rId8"/>
    <p:sldId id="269" r:id="rId9"/>
    <p:sldId id="270" r:id="rId10"/>
    <p:sldId id="271" r:id="rId11"/>
    <p:sldId id="299" r:id="rId12"/>
    <p:sldId id="1238" r:id="rId13"/>
  </p:sldIdLst>
  <p:sldSz cx="9144000" cy="5143500" type="screen16x9"/>
  <p:notesSz cx="6858000" cy="9144000"/>
  <p:embeddedFontLst>
    <p:embeddedFont>
      <p:font typeface="Play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BCF33-6C09-4A92-B677-4444A712CADD}" v="1901" dt="2019-12-05T20:13:58.999"/>
    <p1510:client id="{87B2B305-5284-2EFD-C2CB-078C387E969F}" v="7" dt="2020-01-02T20:02:45.551"/>
    <p1510:client id="{F74457F9-014D-6D44-BAB8-6F527AA799E1}" v="1" dt="2019-12-05T20:44:25.226"/>
  </p1510:revLst>
</p1510:revInfo>
</file>

<file path=ppt/tableStyles.xml><?xml version="1.0" encoding="utf-8"?>
<a:tblStyleLst xmlns:a="http://schemas.openxmlformats.org/drawingml/2006/main" def="{C1EB1C47-C5AE-4FD0-8729-6AD3FFB4FB90}">
  <a:tblStyle styleId="{C1EB1C47-C5AE-4FD0-8729-6AD3FFB4FB9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726E45-4656-4CA1-8D7A-0492E7BB592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7"/>
    <p:restoredTop sz="93197"/>
  </p:normalViewPr>
  <p:slideViewPr>
    <p:cSldViewPr snapToGrid="0" snapToObjects="1">
      <p:cViewPr varScale="1">
        <p:scale>
          <a:sx n="148" d="100"/>
          <a:sy n="148" d="100"/>
        </p:scale>
        <p:origin x="20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ney, Kris Anne" userId="07bc3bd4-612e-4683-9e44-204af3bdea8d" providerId="ADAL" clId="{F74457F9-014D-6D44-BAB8-6F527AA799E1}"/>
    <pc:docChg chg="undo custSel modSld">
      <pc:chgData name="Kinney, Kris Anne" userId="07bc3bd4-612e-4683-9e44-204af3bdea8d" providerId="ADAL" clId="{F74457F9-014D-6D44-BAB8-6F527AA799E1}" dt="2019-12-05T20:44:53.568" v="8" actId="478"/>
      <pc:docMkLst>
        <pc:docMk/>
      </pc:docMkLst>
      <pc:sldChg chg="modSp">
        <pc:chgData name="Kinney, Kris Anne" userId="07bc3bd4-612e-4683-9e44-204af3bdea8d" providerId="ADAL" clId="{F74457F9-014D-6D44-BAB8-6F527AA799E1}" dt="2019-12-05T20:43:41.571" v="5" actId="12"/>
        <pc:sldMkLst>
          <pc:docMk/>
          <pc:sldMk cId="0" sldId="271"/>
        </pc:sldMkLst>
        <pc:spChg chg="mod">
          <ac:chgData name="Kinney, Kris Anne" userId="07bc3bd4-612e-4683-9e44-204af3bdea8d" providerId="ADAL" clId="{F74457F9-014D-6D44-BAB8-6F527AA799E1}" dt="2019-12-05T20:43:41.571" v="5" actId="12"/>
          <ac:spMkLst>
            <pc:docMk/>
            <pc:sldMk cId="0" sldId="271"/>
            <ac:spMk id="563" creationId="{00000000-0000-0000-0000-000000000000}"/>
          </ac:spMkLst>
        </pc:spChg>
      </pc:sldChg>
      <pc:sldChg chg="addSp delSp modSp">
        <pc:chgData name="Kinney, Kris Anne" userId="07bc3bd4-612e-4683-9e44-204af3bdea8d" providerId="ADAL" clId="{F74457F9-014D-6D44-BAB8-6F527AA799E1}" dt="2019-12-05T20:44:53.568" v="8" actId="478"/>
        <pc:sldMkLst>
          <pc:docMk/>
          <pc:sldMk cId="2339022165" sldId="299"/>
        </pc:sldMkLst>
        <pc:spChg chg="mod">
          <ac:chgData name="Kinney, Kris Anne" userId="07bc3bd4-612e-4683-9e44-204af3bdea8d" providerId="ADAL" clId="{F74457F9-014D-6D44-BAB8-6F527AA799E1}" dt="2019-12-05T20:44:25.226" v="6"/>
          <ac:spMkLst>
            <pc:docMk/>
            <pc:sldMk cId="2339022165" sldId="299"/>
            <ac:spMk id="2" creationId="{E1B0A8E6-BA03-BC46-B43E-1D3B9ADAE3DC}"/>
          </ac:spMkLst>
        </pc:spChg>
        <pc:picChg chg="add del mod">
          <ac:chgData name="Kinney, Kris Anne" userId="07bc3bd4-612e-4683-9e44-204af3bdea8d" providerId="ADAL" clId="{F74457F9-014D-6D44-BAB8-6F527AA799E1}" dt="2019-12-05T20:44:53.568" v="8" actId="478"/>
          <ac:picMkLst>
            <pc:docMk/>
            <pc:sldMk cId="2339022165" sldId="299"/>
            <ac:picMk id="3" creationId="{88CDBA44-4437-9E4E-BAF1-7618392497AC}"/>
          </ac:picMkLst>
        </pc:picChg>
      </pc:sldChg>
    </pc:docChg>
  </pc:docChgLst>
  <pc:docChgLst>
    <pc:chgData name="Scarcella, Deanna M" userId="S::dscarcella@ets.org::3d1176cd-5e7a-406d-a939-96396449bd2e" providerId="AD" clId="Web-{87B2B305-5284-2EFD-C2CB-078C387E969F}"/>
    <pc:docChg chg="modSld">
      <pc:chgData name="Scarcella, Deanna M" userId="S::dscarcella@ets.org::3d1176cd-5e7a-406d-a939-96396449bd2e" providerId="AD" clId="Web-{87B2B305-5284-2EFD-C2CB-078C387E969F}" dt="2020-01-02T20:02:45.551" v="6"/>
      <pc:docMkLst>
        <pc:docMk/>
      </pc:docMkLst>
      <pc:sldChg chg="modNotes">
        <pc:chgData name="Scarcella, Deanna M" userId="S::dscarcella@ets.org::3d1176cd-5e7a-406d-a939-96396449bd2e" providerId="AD" clId="Web-{87B2B305-5284-2EFD-C2CB-078C387E969F}" dt="2020-01-02T20:02:08.911" v="0"/>
        <pc:sldMkLst>
          <pc:docMk/>
          <pc:sldMk cId="0" sldId="266"/>
        </pc:sldMkLst>
      </pc:sldChg>
      <pc:sldChg chg="modNotes">
        <pc:chgData name="Scarcella, Deanna M" userId="S::dscarcella@ets.org::3d1176cd-5e7a-406d-a939-96396449bd2e" providerId="AD" clId="Web-{87B2B305-5284-2EFD-C2CB-078C387E969F}" dt="2020-01-02T20:02:14.036" v="1"/>
        <pc:sldMkLst>
          <pc:docMk/>
          <pc:sldMk cId="0" sldId="267"/>
        </pc:sldMkLst>
      </pc:sldChg>
      <pc:sldChg chg="modNotes">
        <pc:chgData name="Scarcella, Deanna M" userId="S::dscarcella@ets.org::3d1176cd-5e7a-406d-a939-96396449bd2e" providerId="AD" clId="Web-{87B2B305-5284-2EFD-C2CB-078C387E969F}" dt="2020-01-02T20:02:21.629" v="2"/>
        <pc:sldMkLst>
          <pc:docMk/>
          <pc:sldMk cId="0" sldId="268"/>
        </pc:sldMkLst>
      </pc:sldChg>
      <pc:sldChg chg="modNotes">
        <pc:chgData name="Scarcella, Deanna M" userId="S::dscarcella@ets.org::3d1176cd-5e7a-406d-a939-96396449bd2e" providerId="AD" clId="Web-{87B2B305-5284-2EFD-C2CB-078C387E969F}" dt="2020-01-02T20:02:31.786" v="4"/>
        <pc:sldMkLst>
          <pc:docMk/>
          <pc:sldMk cId="0" sldId="269"/>
        </pc:sldMkLst>
      </pc:sldChg>
      <pc:sldChg chg="modNotes">
        <pc:chgData name="Scarcella, Deanna M" userId="S::dscarcella@ets.org::3d1176cd-5e7a-406d-a939-96396449bd2e" providerId="AD" clId="Web-{87B2B305-5284-2EFD-C2CB-078C387E969F}" dt="2020-01-02T20:02:40.301" v="5"/>
        <pc:sldMkLst>
          <pc:docMk/>
          <pc:sldMk cId="0" sldId="270"/>
        </pc:sldMkLst>
      </pc:sldChg>
      <pc:sldChg chg="modNotes">
        <pc:chgData name="Scarcella, Deanna M" userId="S::dscarcella@ets.org::3d1176cd-5e7a-406d-a939-96396449bd2e" providerId="AD" clId="Web-{87B2B305-5284-2EFD-C2CB-078C387E969F}" dt="2020-01-02T20:02:45.551" v="6"/>
        <pc:sldMkLst>
          <pc:docMk/>
          <pc:sldMk cId="0" sldId="271"/>
        </pc:sldMkLst>
      </pc:sldChg>
    </pc:docChg>
  </pc:docChgLst>
  <pc:docChgLst>
    <pc:chgData name="Scarcella, Deanna M" userId="3d1176cd-5e7a-406d-a939-96396449bd2e" providerId="ADAL" clId="{B5852A3F-ADC0-4636-8771-3D9499FCE15E}"/>
    <pc:docChg chg="delSld delMainMaster">
      <pc:chgData name="Scarcella, Deanna M" userId="3d1176cd-5e7a-406d-a939-96396449bd2e" providerId="ADAL" clId="{B5852A3F-ADC0-4636-8771-3D9499FCE15E}" dt="2019-09-24T18:26:02.542" v="94" actId="2696"/>
      <pc:docMkLst>
        <pc:docMk/>
      </pc:docMkLst>
      <pc:sldMasterChg chg="delSldLayout">
        <pc:chgData name="Scarcella, Deanna M" userId="3d1176cd-5e7a-406d-a939-96396449bd2e" providerId="ADAL" clId="{B5852A3F-ADC0-4636-8771-3D9499FCE15E}" dt="2019-09-24T18:25:44.332" v="2" actId="2696"/>
        <pc:sldMasterMkLst>
          <pc:docMk/>
          <pc:sldMasterMk cId="0" sldId="2147483726"/>
        </pc:sldMasterMkLst>
      </pc:sldMasterChg>
    </pc:docChg>
  </pc:docChgLst>
  <pc:docChgLst>
    <pc:chgData name="Finnegan, Andrew G" userId="f1c10e2c-3019-44a6-8702-b0f94429072a" providerId="ADAL" clId="{1DABCF33-6C09-4A92-B677-4444A712CADD}"/>
    <pc:docChg chg="undo custSel modSld">
      <pc:chgData name="Finnegan, Andrew G" userId="f1c10e2c-3019-44a6-8702-b0f94429072a" providerId="ADAL" clId="{1DABCF33-6C09-4A92-B677-4444A712CADD}" dt="2019-12-05T20:13:58.999" v="1900" actId="962"/>
      <pc:docMkLst>
        <pc:docMk/>
      </pc:docMkLst>
      <pc:sldChg chg="delSp modSp setBg">
        <pc:chgData name="Finnegan, Andrew G" userId="f1c10e2c-3019-44a6-8702-b0f94429072a" providerId="ADAL" clId="{1DABCF33-6C09-4A92-B677-4444A712CADD}" dt="2019-12-05T19:50:54.068" v="14" actId="478"/>
        <pc:sldMkLst>
          <pc:docMk/>
          <pc:sldMk cId="0" sldId="266"/>
        </pc:sldMkLst>
        <pc:spChg chg="mod">
          <ac:chgData name="Finnegan, Andrew G" userId="f1c10e2c-3019-44a6-8702-b0f94429072a" providerId="ADAL" clId="{1DABCF33-6C09-4A92-B677-4444A712CADD}" dt="2019-12-05T19:50:28.323" v="9"/>
          <ac:spMkLst>
            <pc:docMk/>
            <pc:sldMk cId="0" sldId="266"/>
            <ac:spMk id="522" creationId="{00000000-0000-0000-0000-000000000000}"/>
          </ac:spMkLst>
        </pc:spChg>
        <pc:spChg chg="mod">
          <ac:chgData name="Finnegan, Andrew G" userId="f1c10e2c-3019-44a6-8702-b0f94429072a" providerId="ADAL" clId="{1DABCF33-6C09-4A92-B677-4444A712CADD}" dt="2019-12-05T19:50:27.907" v="8"/>
          <ac:spMkLst>
            <pc:docMk/>
            <pc:sldMk cId="0" sldId="266"/>
            <ac:spMk id="523" creationId="{00000000-0000-0000-0000-000000000000}"/>
          </ac:spMkLst>
        </pc:spChg>
        <pc:picChg chg="del mod">
          <ac:chgData name="Finnegan, Andrew G" userId="f1c10e2c-3019-44a6-8702-b0f94429072a" providerId="ADAL" clId="{1DABCF33-6C09-4A92-B677-4444A712CADD}" dt="2019-12-05T19:50:52.692" v="13" actId="478"/>
          <ac:picMkLst>
            <pc:docMk/>
            <pc:sldMk cId="0" sldId="266"/>
            <ac:picMk id="524" creationId="{00000000-0000-0000-0000-000000000000}"/>
          </ac:picMkLst>
        </pc:picChg>
        <pc:picChg chg="del mod">
          <ac:chgData name="Finnegan, Andrew G" userId="f1c10e2c-3019-44a6-8702-b0f94429072a" providerId="ADAL" clId="{1DABCF33-6C09-4A92-B677-4444A712CADD}" dt="2019-12-05T19:50:54.068" v="14" actId="478"/>
          <ac:picMkLst>
            <pc:docMk/>
            <pc:sldMk cId="0" sldId="266"/>
            <ac:picMk id="525" creationId="{00000000-0000-0000-0000-000000000000}"/>
          </ac:picMkLst>
        </pc:picChg>
      </pc:sldChg>
      <pc:sldChg chg="modSp">
        <pc:chgData name="Finnegan, Andrew G" userId="f1c10e2c-3019-44a6-8702-b0f94429072a" providerId="ADAL" clId="{1DABCF33-6C09-4A92-B677-4444A712CADD}" dt="2019-12-05T20:13:58.999" v="1900" actId="962"/>
        <pc:sldMkLst>
          <pc:docMk/>
          <pc:sldMk cId="0" sldId="269"/>
        </pc:sldMkLst>
        <pc:spChg chg="mod">
          <ac:chgData name="Finnegan, Andrew G" userId="f1c10e2c-3019-44a6-8702-b0f94429072a" providerId="ADAL" clId="{1DABCF33-6C09-4A92-B677-4444A712CADD}" dt="2019-12-05T19:51:43.445" v="21" actId="20577"/>
          <ac:spMkLst>
            <pc:docMk/>
            <pc:sldMk cId="0" sldId="269"/>
            <ac:spMk id="543" creationId="{00000000-0000-0000-0000-000000000000}"/>
          </ac:spMkLst>
        </pc:spChg>
        <pc:spChg chg="mod">
          <ac:chgData name="Finnegan, Andrew G" userId="f1c10e2c-3019-44a6-8702-b0f94429072a" providerId="ADAL" clId="{1DABCF33-6C09-4A92-B677-4444A712CADD}" dt="2019-12-05T20:13:47.073" v="1812" actId="962"/>
          <ac:spMkLst>
            <pc:docMk/>
            <pc:sldMk cId="0" sldId="269"/>
            <ac:spMk id="544" creationId="{00000000-0000-0000-0000-000000000000}"/>
          </ac:spMkLst>
        </pc:spChg>
        <pc:spChg chg="mod">
          <ac:chgData name="Finnegan, Andrew G" userId="f1c10e2c-3019-44a6-8702-b0f94429072a" providerId="ADAL" clId="{1DABCF33-6C09-4A92-B677-4444A712CADD}" dt="2019-12-05T20:13:58.999" v="1900" actId="962"/>
          <ac:spMkLst>
            <pc:docMk/>
            <pc:sldMk cId="0" sldId="269"/>
            <ac:spMk id="545" creationId="{00000000-0000-0000-0000-000000000000}"/>
          </ac:spMkLst>
        </pc:spChg>
      </pc:sldChg>
      <pc:sldChg chg="modSp">
        <pc:chgData name="Finnegan, Andrew G" userId="f1c10e2c-3019-44a6-8702-b0f94429072a" providerId="ADAL" clId="{1DABCF33-6C09-4A92-B677-4444A712CADD}" dt="2019-12-05T19:54:25.050" v="727" actId="962"/>
        <pc:sldMkLst>
          <pc:docMk/>
          <pc:sldMk cId="0" sldId="271"/>
        </pc:sldMkLst>
        <pc:spChg chg="mod">
          <ac:chgData name="Finnegan, Andrew G" userId="f1c10e2c-3019-44a6-8702-b0f94429072a" providerId="ADAL" clId="{1DABCF33-6C09-4A92-B677-4444A712CADD}" dt="2019-12-05T19:53:48.956" v="499" actId="13244"/>
          <ac:spMkLst>
            <pc:docMk/>
            <pc:sldMk cId="0" sldId="271"/>
            <ac:spMk id="563" creationId="{00000000-0000-0000-0000-000000000000}"/>
          </ac:spMkLst>
        </pc:spChg>
        <pc:grpChg chg="mod">
          <ac:chgData name="Finnegan, Andrew G" userId="f1c10e2c-3019-44a6-8702-b0f94429072a" providerId="ADAL" clId="{1DABCF33-6C09-4A92-B677-4444A712CADD}" dt="2019-12-05T19:54:25.050" v="727" actId="962"/>
          <ac:grpSpMkLst>
            <pc:docMk/>
            <pc:sldMk cId="0" sldId="271"/>
            <ac:grpSpMk id="558" creationId="{00000000-0000-0000-0000-000000000000}"/>
          </ac:grpSpMkLst>
        </pc:grpChg>
      </pc:sldChg>
      <pc:sldChg chg="addSp modSp">
        <pc:chgData name="Finnegan, Andrew G" userId="f1c10e2c-3019-44a6-8702-b0f94429072a" providerId="ADAL" clId="{1DABCF33-6C09-4A92-B677-4444A712CADD}" dt="2019-12-05T20:12:54.348" v="1700" actId="13244"/>
        <pc:sldMkLst>
          <pc:docMk/>
          <pc:sldMk cId="41264179" sldId="1238"/>
        </pc:sldMkLst>
        <pc:spChg chg="add mod">
          <ac:chgData name="Finnegan, Andrew G" userId="f1c10e2c-3019-44a6-8702-b0f94429072a" providerId="ADAL" clId="{1DABCF33-6C09-4A92-B677-4444A712CADD}" dt="2019-12-05T20:12:42.329" v="1699" actId="20577"/>
          <ac:spMkLst>
            <pc:docMk/>
            <pc:sldMk cId="41264179" sldId="1238"/>
            <ac:spMk id="2" creationId="{F5845720-34D9-49E2-A262-B73205BE31DB}"/>
          </ac:spMkLst>
        </pc:spChg>
        <pc:picChg chg="mod">
          <ac:chgData name="Finnegan, Andrew G" userId="f1c10e2c-3019-44a6-8702-b0f94429072a" providerId="ADAL" clId="{1DABCF33-6C09-4A92-B677-4444A712CADD}" dt="2019-12-05T20:12:54.348" v="1700" actId="13244"/>
          <ac:picMkLst>
            <pc:docMk/>
            <pc:sldMk cId="41264179" sldId="1238"/>
            <ac:picMk id="7475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f720b61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f720b61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f720b610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f720b610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f720b610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4f720b610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4f720b610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4f720b610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f720b610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f720b610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4f720b610f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4f720b610f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9314DE-788B-534F-8BC3-5AB86916AB18}" type="datetimeFigureOut">
              <a:rPr lang="en-US"/>
              <a:pPr>
                <a:defRPr/>
              </a:pPr>
              <a:t>1/2/2020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5306A3-CEDB-5844-80EA-B96ABA062D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14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3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Authentic, Effective, Real Time Interactions in Simulation</a:t>
            </a:r>
            <a:endParaRPr dirty="0"/>
          </a:p>
        </p:txBody>
      </p:sp>
      <p:sp>
        <p:nvSpPr>
          <p:cNvPr id="523" name="Google Shape;523;p96"/>
          <p:cNvSpPr txBox="1">
            <a:spLocks noGrp="1"/>
          </p:cNvSpPr>
          <p:nvPr>
            <p:ph type="subTitle" idx="1"/>
          </p:nvPr>
        </p:nvSpPr>
        <p:spPr>
          <a:xfrm>
            <a:off x="311700" y="3025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Kate Ingraham (University of Central Florida)  Morgan Russell (Mursion)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TeachLivE / Mursion Platform</a:t>
            </a:r>
            <a:endParaRPr/>
          </a:p>
        </p:txBody>
      </p:sp>
      <p:pic>
        <p:nvPicPr>
          <p:cNvPr id="531" name="Google Shape;531;p97" descr="This image shows the silhouette of a person seated at a desk speaking into a microphone while looking at a small screen showing an animated middle school classroom with five students raising their hands. A wireless internet signal extends from the desk to the right portion of the picture where the animated middle school classroom appears on a larger screen with a webcam on top. A silhouette of a woman is standing in front of the larger screen with an arm extended as if she is speaking to the animated class on the larger screen. " title="Diagram of the TeachLivE / Mursion Syst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25" y="1150350"/>
            <a:ext cx="8515850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Theory / Feedback Cycle</a:t>
            </a:r>
            <a:endParaRPr/>
          </a:p>
        </p:txBody>
      </p:sp>
      <p:pic>
        <p:nvPicPr>
          <p:cNvPr id="537" name="Google Shape;537;p98" descr="This image shows a circular learning cycle. In the top left section of the words &quot;Review of Target Skills&quot; is shown followed by a bent arrow that points to &quot;Simulation Experience&quot; followed by a bent arrow that points to &quot;Feedback / Coaching&quot; followed by a bent arrow that points to &quot;Reflection&quot; followed by a bent arrow that points to &quot;Lesson Planning&quot; followed by a bent arrow that points back to &quot;Review of Target Skills.&quot; In total the words and arrows form a circle. " title="Learning Cycle"/>
          <p:cNvPicPr preferRelativeResize="0"/>
          <p:nvPr/>
        </p:nvPicPr>
        <p:blipFill rotWithShape="1">
          <a:blip r:embed="rId3">
            <a:alphaModFix/>
          </a:blip>
          <a:srcRect t="-1710" b="1709"/>
          <a:stretch/>
        </p:blipFill>
        <p:spPr>
          <a:xfrm>
            <a:off x="1012400" y="1017725"/>
            <a:ext cx="6629124" cy="41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Design Theory and Process</a:t>
            </a:r>
            <a:endParaRPr/>
          </a:p>
        </p:txBody>
      </p:sp>
      <p:sp>
        <p:nvSpPr>
          <p:cNvPr id="543" name="Google Shape;543;p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894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 dirty="0">
                <a:solidFill>
                  <a:srgbClr val="000000"/>
                </a:solidFill>
              </a:rPr>
              <a:t>Alignment is Key.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Defined Skills 	Simulation Challenges     Feedback 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544" name="Google Shape;544;p99" descr="Right Arrow&#10;&#10;An arrow pointing from Defined Skills to Simulation Challenges. "/>
          <p:cNvSpPr/>
          <p:nvPr/>
        </p:nvSpPr>
        <p:spPr>
          <a:xfrm>
            <a:off x="2629100" y="2705000"/>
            <a:ext cx="368700" cy="50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99" descr="Right Arrow&#10;&#10;An arrow pointing from Simulation Challenges to Feedback"/>
          <p:cNvSpPr/>
          <p:nvPr/>
        </p:nvSpPr>
        <p:spPr>
          <a:xfrm>
            <a:off x="6788825" y="2705000"/>
            <a:ext cx="368700" cy="50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0"/>
          <p:cNvSpPr txBox="1">
            <a:spLocks noGrp="1"/>
          </p:cNvSpPr>
          <p:nvPr>
            <p:ph type="title"/>
          </p:nvPr>
        </p:nvSpPr>
        <p:spPr>
          <a:xfrm>
            <a:off x="311700" y="287200"/>
            <a:ext cx="85206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Implementation</a:t>
            </a:r>
            <a:endParaRPr sz="3600"/>
          </a:p>
        </p:txBody>
      </p:sp>
      <p:sp>
        <p:nvSpPr>
          <p:cNvPr id="551" name="Google Shape;551;p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>
                <a:solidFill>
                  <a:srgbClr val="000000"/>
                </a:solidFill>
              </a:rPr>
              <a:t>Design 								</a:t>
            </a:r>
            <a:endParaRPr sz="2800"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" sz="2800">
                <a:solidFill>
                  <a:srgbClr val="000000"/>
                </a:solidFill>
              </a:rPr>
              <a:t>System</a:t>
            </a:r>
            <a:endParaRPr sz="2800"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" sz="2800">
                <a:solidFill>
                  <a:srgbClr val="000000"/>
                </a:solidFill>
              </a:rPr>
              <a:t>Avatars and environments</a:t>
            </a:r>
            <a:endParaRPr sz="2800"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" sz="2800">
                <a:solidFill>
                  <a:srgbClr val="000000"/>
                </a:solidFill>
              </a:rPr>
              <a:t>Training materials</a:t>
            </a:r>
            <a:endParaRPr sz="280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>
                <a:solidFill>
                  <a:srgbClr val="000000"/>
                </a:solidFill>
              </a:rPr>
              <a:t>Delivery</a:t>
            </a:r>
            <a:endParaRPr sz="2800"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" sz="2800">
                <a:solidFill>
                  <a:srgbClr val="000000"/>
                </a:solidFill>
              </a:rPr>
              <a:t>Ongoing interactive performance excellence 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1"/>
          <p:cNvSpPr txBox="1">
            <a:spLocks noGrp="1"/>
          </p:cNvSpPr>
          <p:nvPr>
            <p:ph type="ctrTitle"/>
          </p:nvPr>
        </p:nvSpPr>
        <p:spPr>
          <a:xfrm>
            <a:off x="300600" y="431250"/>
            <a:ext cx="85038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Future Potential Analytics </a:t>
            </a:r>
            <a:endParaRPr sz="3000" dirty="0"/>
          </a:p>
        </p:txBody>
      </p:sp>
      <p:sp>
        <p:nvSpPr>
          <p:cNvPr id="557" name="Google Shape;557;p101"/>
          <p:cNvSpPr/>
          <p:nvPr/>
        </p:nvSpPr>
        <p:spPr>
          <a:xfrm>
            <a:off x="439200" y="1346650"/>
            <a:ext cx="3043800" cy="31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lay"/>
              <a:buChar char="●"/>
            </a:pPr>
            <a:r>
              <a:rPr lang="en" sz="10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FOR LEARNER REVIEW AFTER SIMULATION</a:t>
            </a:r>
            <a:endParaRPr sz="1000" b="0" i="0" u="none" strike="noStrike" cap="non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558" name="Google Shape;558;p101" descr="This image shows a screenshot of a computer screen with the image of a user on one side, and a simulated classroom on the other side. "/>
          <p:cNvGrpSpPr/>
          <p:nvPr/>
        </p:nvGrpSpPr>
        <p:grpSpPr>
          <a:xfrm>
            <a:off x="4978146" y="327305"/>
            <a:ext cx="3894037" cy="2151682"/>
            <a:chOff x="0" y="0"/>
            <a:chExt cx="7383460" cy="4079791"/>
          </a:xfrm>
        </p:grpSpPr>
        <p:pic>
          <p:nvPicPr>
            <p:cNvPr id="559" name="Google Shape;559;p101" descr="Five middle school age children sitting around a curved table in a classroom environment." title="Mursion Classro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4684535" cy="2552024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pic>
        <p:pic>
          <p:nvPicPr>
            <p:cNvPr id="560" name="Google Shape;560;p101" descr="Picture of a bearded man wearing headphones looking ahead." title="Participant view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8426" y="2308"/>
              <a:ext cx="2715034" cy="2547323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pic>
        <p:pic>
          <p:nvPicPr>
            <p:cNvPr id="561" name="Google Shape;561;p101" descr="Two rows of dots. One row is green and marked &quot;user.&quot; The second row is purple and marked &quot;system.&quot;" title="Analytics graph"/>
            <p:cNvPicPr preferRelativeResize="0"/>
            <p:nvPr/>
          </p:nvPicPr>
          <p:blipFill rotWithShape="1">
            <a:blip r:embed="rId5">
              <a:alphaModFix/>
            </a:blip>
            <a:srcRect r="29108"/>
            <a:stretch/>
          </p:blipFill>
          <p:spPr>
            <a:xfrm>
              <a:off x="3270" y="2557063"/>
              <a:ext cx="7379263" cy="1522728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pic>
      </p:grpSp>
      <p:sp>
        <p:nvSpPr>
          <p:cNvPr id="563" name="Google Shape;563;p101"/>
          <p:cNvSpPr txBox="1"/>
          <p:nvPr/>
        </p:nvSpPr>
        <p:spPr>
          <a:xfrm>
            <a:off x="237725" y="1574200"/>
            <a:ext cx="4454712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Turn taking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Engagement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Articulation rate/fluency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Listening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Discreetly measurable objectives </a:t>
            </a:r>
            <a:endParaRPr sz="2800" dirty="0"/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8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800" dirty="0"/>
          </a:p>
        </p:txBody>
      </p:sp>
      <p:sp>
        <p:nvSpPr>
          <p:cNvPr id="562" name="Google Shape;562;p101"/>
          <p:cNvSpPr/>
          <p:nvPr/>
        </p:nvSpPr>
        <p:spPr>
          <a:xfrm>
            <a:off x="4692925" y="2891623"/>
            <a:ext cx="3784200" cy="17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Influence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Rapport Building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Emotional Prosody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A8E6-BA03-BC46-B43E-1D3B9ADA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</a:t>
            </a:r>
            <a:r>
              <a:rPr lang="en-US" dirty="0"/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233902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5720-34D9-49E2-A262-B73205BE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47" y="2150850"/>
            <a:ext cx="5286586" cy="841800"/>
          </a:xfrm>
        </p:spPr>
        <p:txBody>
          <a:bodyPr/>
          <a:lstStyle/>
          <a:p>
            <a:r>
              <a:rPr lang="en-US" dirty="0"/>
              <a:t>Ending Joke</a:t>
            </a:r>
          </a:p>
        </p:txBody>
      </p:sp>
      <p:pic>
        <p:nvPicPr>
          <p:cNvPr id="74753" name="Picture 2" descr="Image result for technology funny cartoon that shows the image of the phone application on a smart phone, which shows the silhouette of a &quot;house phone&quot; with the distinct ear piece and speaking piece. The text says &quot;In 2035, kids will wonder why the 'phone' app has such a weird icon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7" y="28310"/>
            <a:ext cx="5654779" cy="511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1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F3F864CB1D641A990C621FA982FA7" ma:contentTypeVersion="13" ma:contentTypeDescription="Create a new document." ma:contentTypeScope="" ma:versionID="0312627c524afd31ad00b7899cbb0935">
  <xsd:schema xmlns:xsd="http://www.w3.org/2001/XMLSchema" xmlns:xs="http://www.w3.org/2001/XMLSchema" xmlns:p="http://schemas.microsoft.com/office/2006/metadata/properties" xmlns:ns3="2f094943-5993-40d9-8aa9-c237da1e8a96" xmlns:ns4="847eddda-9a86-439b-adf2-47a8b3fa6208" targetNamespace="http://schemas.microsoft.com/office/2006/metadata/properties" ma:root="true" ma:fieldsID="d2055e771a8736b3c7bf43afd372f669" ns3:_="" ns4:_="">
    <xsd:import namespace="2f094943-5993-40d9-8aa9-c237da1e8a96"/>
    <xsd:import namespace="847eddda-9a86-439b-adf2-47a8b3fa62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94943-5993-40d9-8aa9-c237da1e8a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eddda-9a86-439b-adf2-47a8b3fa6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185B4-B35A-429B-85F1-03D2E2C85C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E34974-B28B-44EA-83E8-5B971A3FD4BC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47eddda-9a86-439b-adf2-47a8b3fa6208"/>
    <ds:schemaRef ds:uri="2f094943-5993-40d9-8aa9-c237da1e8a9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4D91B5-B4E6-4FE1-A9EB-FCB2A747D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94943-5993-40d9-8aa9-c237da1e8a96"/>
    <ds:schemaRef ds:uri="847eddda-9a86-439b-adf2-47a8b3fa6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524</Words>
  <Application>Microsoft Office PowerPoint</Application>
  <PresentationFormat>On-screen Show (16:9)</PresentationFormat>
  <Paragraphs>69</Paragraphs>
  <Slides>8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Simple Light</vt:lpstr>
      <vt:lpstr>Simple Light</vt:lpstr>
      <vt:lpstr>Authentic, Effective, Real Time Interactions in Simulation</vt:lpstr>
      <vt:lpstr>Overview of TeachLivE / Mursion Platform</vt:lpstr>
      <vt:lpstr>Learning Theory / Feedback Cycle</vt:lpstr>
      <vt:lpstr>Scenario Design Theory and Process</vt:lpstr>
      <vt:lpstr>Implementation</vt:lpstr>
      <vt:lpstr>Future Potential Analytics </vt:lpstr>
      <vt:lpstr>Plicker Questions</vt:lpstr>
      <vt:lpstr>Ending Joke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Plenary 3: Special Populations</dc:title>
  <dc:creator>Scarcella, Deanna M</dc:creator>
  <cp:lastModifiedBy>Kinney, Kris Anne</cp:lastModifiedBy>
  <cp:revision>18</cp:revision>
  <dcterms:modified xsi:type="dcterms:W3CDTF">2020-01-02T20:02:50Z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0x0101004D0F3F864CB1D641A990C621FA982FA7</vt:lpwstr>
  </property>
</Properties>
</file>